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5" r:id="rId2"/>
    <p:sldId id="267" r:id="rId3"/>
    <p:sldId id="266" r:id="rId4"/>
    <p:sldId id="268" r:id="rId5"/>
    <p:sldId id="269" r:id="rId6"/>
    <p:sldId id="272" r:id="rId7"/>
    <p:sldId id="271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709" autoAdjust="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2B819-3E17-4EA1-82E4-377E6B0B046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06105-298E-49FF-A671-B4A962BA87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98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5622" y="136300"/>
            <a:ext cx="6652756" cy="583994"/>
          </a:xfrm>
        </p:spPr>
        <p:txBody>
          <a:bodyPr lIns="60387" tIns="30193" rIns="60387" bIns="30193">
            <a:normAutofit/>
          </a:bodyPr>
          <a:lstStyle/>
          <a:p>
            <a:pPr algn="ctr" defTabSz="914319">
              <a:defRPr/>
            </a:pPr>
            <a:r>
              <a:rPr lang="ru-RU" sz="3200" b="1" dirty="0">
                <a:solidFill>
                  <a:srgbClr val="008E40"/>
                </a:solidFill>
                <a:latin typeface="Times New Roman" pitchFamily="18" charset="0"/>
                <a:cs typeface="Times New Roman" pitchFamily="18" charset="0"/>
              </a:rPr>
              <a:t>Улица Лизы Чайкиной</a:t>
            </a:r>
            <a:endParaRPr lang="ru-RU" sz="3200" b="1" dirty="0">
              <a:solidFill>
                <a:srgbClr val="008E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/>
          </a:blip>
          <a:srcRect t="1" b="10252"/>
          <a:stretch/>
        </p:blipFill>
        <p:spPr>
          <a:xfrm>
            <a:off x="24648" y="1124744"/>
            <a:ext cx="9119351" cy="5630074"/>
          </a:xfrm>
          <a:prstGeom prst="rect">
            <a:avLst/>
          </a:prstGeom>
          <a:ln w="63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331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84784"/>
            <a:ext cx="3759934" cy="313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Зверева А.А\9 мая\50_bi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3" b="26271"/>
          <a:stretch/>
        </p:blipFill>
        <p:spPr bwMode="auto">
          <a:xfrm>
            <a:off x="4260944" y="1700808"/>
            <a:ext cx="2176435" cy="156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27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8E40"/>
                </a:solidFill>
                <a:latin typeface="Times New Roman" pitchFamily="18" charset="0"/>
                <a:cs typeface="Times New Roman" pitchFamily="18" charset="0"/>
              </a:rPr>
              <a:t>Комсомолка  Лиза</a:t>
            </a:r>
            <a:r>
              <a:rPr lang="en-US" sz="3200" b="1" dirty="0" smtClean="0">
                <a:solidFill>
                  <a:srgbClr val="008E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8E40"/>
                </a:solidFill>
                <a:latin typeface="Times New Roman" pitchFamily="18" charset="0"/>
                <a:cs typeface="Times New Roman" pitchFamily="18" charset="0"/>
              </a:rPr>
              <a:t>Чайкина</a:t>
            </a:r>
            <a:endParaRPr lang="ru-RU" sz="3200" b="1" dirty="0">
              <a:solidFill>
                <a:srgbClr val="008E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1357298"/>
            <a:ext cx="4714908" cy="607223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Елизавета Ивановна Чайкина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родилась 28 августа 1918 года в поселке Руно Тверской области. 			В 19 лет девушка работала журналистом в районной газете «Ленинский ударник».                                             	В 21 год Лиза вступила в ряды Коммунистической партии, её избрали секретарем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Пеновского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райкомитета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комсомола и депутатом райсовета.                                                   Перед началом Великой Отечественной войны Чайкина окончила спецкурсы для комсомольских и партийных работников в Калинине (ныне —Тверь).</a:t>
            </a:r>
          </a:p>
          <a:p>
            <a:endParaRPr lang="ru-RU" sz="1600" dirty="0"/>
          </a:p>
        </p:txBody>
      </p:sp>
      <p:pic>
        <p:nvPicPr>
          <p:cNvPr id="25602" name="Picture 2" descr="C:\Documents and Settings\Пользователь\Рабочий стол\лиза чайкина\partizanka-liza-chaykin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3643338" cy="5069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8E40"/>
                </a:solidFill>
                <a:latin typeface="Times New Roman" pitchFamily="18" charset="0"/>
                <a:cs typeface="Times New Roman" pitchFamily="18" charset="0"/>
              </a:rPr>
              <a:t>Последний подвиг Лизы Чайкиной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071546"/>
            <a:ext cx="4572032" cy="48958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 ноября 1941 г Лиза Чайкина направилась в районный центр, чтобы узнать численность гитлеровского гарнизона. 	       Для ночевки она выбрала дом своей подруги Маруси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Купоровой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(хутор Красное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Покатище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Местный конюх увидел незнакомую гостью и донес об этом в гестапо. Немцы прорвались ночью в дом Маруси, расстреляли всю ее семью, а Лизу взяли в плен.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Последний подвиг бесстрашной партизанки заключался в том, что даже при самых страшных пытках она не выдала никакой информации о своих товарищах и явочных квартирах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ordenrf.ru/upload/novosty-info/partizanka-liza-chaykina-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142984"/>
            <a:ext cx="3857652" cy="5286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8E40"/>
                </a:solidFill>
                <a:latin typeface="Times New Roman" pitchFamily="18" charset="0"/>
                <a:cs typeface="Times New Roman" pitchFamily="18" charset="0"/>
              </a:rPr>
              <a:t>Герой Советского Союза </a:t>
            </a:r>
            <a:endParaRPr lang="ru-RU" sz="3200" b="1" dirty="0">
              <a:solidFill>
                <a:srgbClr val="008E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Лиза была расстреляна 23 ноября 1941 года.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 смертью партизанка произнесла слова, ставшие пророческими: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«Наши придут. Победа будет за нами!» 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подвиг была удостоена звания Героя Советского Союза.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Лиза Чайкина\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4018364" cy="5357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Лиза Чайкина\44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500560"/>
            <a:ext cx="3367771" cy="235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8E40"/>
                </a:solidFill>
                <a:latin typeface="Times New Roman" pitchFamily="18" charset="0"/>
                <a:cs typeface="Times New Roman" pitchFamily="18" charset="0"/>
              </a:rPr>
              <a:t>Память о подвиге Лизы Чайкиной </a:t>
            </a:r>
            <a:endParaRPr lang="ru-RU" sz="3200" b="1" dirty="0">
              <a:solidFill>
                <a:srgbClr val="008E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Память о Великом подвиге </a:t>
            </a:r>
            <a:r>
              <a:rPr lang="ru-RU" sz="3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пеновской</a:t>
            </a: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партизанки живёт и ныне – её именем названы улицы во многих городах России, ее имя носят теплоходы. Биография Героя Советского Союза нашла отражение и в литературе – подвигу Лизы были посвящены роман </a:t>
            </a:r>
          </a:p>
          <a:p>
            <a:pPr algn="ctr"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Н.З. Бирюкова «Чайка», поэма М.И. </a:t>
            </a:r>
            <a:r>
              <a:rPr lang="ru-RU" sz="3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Комиссаровой</a:t>
            </a: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«Лиза Чайкина».</a:t>
            </a:r>
          </a:p>
          <a:p>
            <a:endParaRPr lang="ru-RU" dirty="0"/>
          </a:p>
        </p:txBody>
      </p:sp>
      <p:pic>
        <p:nvPicPr>
          <p:cNvPr id="27650" name="Picture 2" descr="C:\Documents and Settings\Пользователь\Рабочий стол\лиза чайкина\156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16000"/>
          <a:stretch>
            <a:fillRect/>
          </a:stretch>
        </p:blipFill>
        <p:spPr bwMode="auto">
          <a:xfrm>
            <a:off x="428596" y="1071546"/>
            <a:ext cx="3571900" cy="2250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1" name="Picture 3" descr="C:\Documents and Settings\Пользователь\Рабочий стол\i (1).jpg"/>
          <p:cNvPicPr>
            <a:picLocks noChangeAspect="1" noChangeArrowheads="1"/>
          </p:cNvPicPr>
          <p:nvPr/>
        </p:nvPicPr>
        <p:blipFill>
          <a:blip r:embed="rId4" cstate="print">
            <a:lum bright="-30000" contrast="20000"/>
          </a:blip>
          <a:srcRect/>
          <a:stretch>
            <a:fillRect/>
          </a:stretch>
        </p:blipFill>
        <p:spPr bwMode="auto">
          <a:xfrm>
            <a:off x="3071802" y="2571744"/>
            <a:ext cx="1765192" cy="2166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2" name="Picture 4" descr="C:\Documents and Settings\Пользователь\Рабочий стол\i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714620"/>
            <a:ext cx="1571604" cy="2062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8E40"/>
                </a:solidFill>
                <a:latin typeface="Times New Roman" pitchFamily="18" charset="0"/>
                <a:cs typeface="Times New Roman" pitchFamily="18" charset="0"/>
              </a:rPr>
              <a:t>Память о подвиге Лизы Чайкиной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3306" y="1214422"/>
            <a:ext cx="5500694" cy="3071834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деревне Пено на берегу Волги стоит памятник, поставленный на месте расстрела, Лизе Чайкиной.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«Здесь 25 ноября 1941 года была расстреляна фашистами Герой Советского Союза Лиза Чайкина»</a:t>
            </a:r>
          </a:p>
        </p:txBody>
      </p:sp>
      <p:pic>
        <p:nvPicPr>
          <p:cNvPr id="3074" name="Picture 2" descr="C:\Documents and Settings\Admin\Рабочий стол\Лиза Чайкина\9219749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14421"/>
            <a:ext cx="3857652" cy="4071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Documents and Settings\Admin\Рабочий стол\Лиза Чайкина\IMG_1392231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214686"/>
            <a:ext cx="4592411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8E40"/>
                </a:solidFill>
                <a:latin typeface="Times New Roman" pitchFamily="18" charset="0"/>
                <a:cs typeface="Times New Roman" pitchFamily="18" charset="0"/>
              </a:rPr>
              <a:t>Лиза Чайкина, 1941  год</a:t>
            </a:r>
            <a:endParaRPr lang="ru-RU" sz="3200" b="1" dirty="0">
              <a:solidFill>
                <a:srgbClr val="008E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86116" y="1285860"/>
            <a:ext cx="5715040" cy="4724400"/>
          </a:xfrm>
        </p:spPr>
        <p:txBody>
          <a:bodyPr numCol="2">
            <a:noAutofit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«Отчизна!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Всем сердцем горячим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к ранам твоим припаду!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Листовки под ватником спрячу,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деревни родные пойду.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Поля наши залиты кровью,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Слезами и горем сирот —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правду народу открою,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духом воспрянет народ.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Злодеи деревни сжигают,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Живыми сжигают людей,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правда народу сияет,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 нею народу светлей».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Вот с этою думой заветной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Идешь ты.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видно ни зги.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Идешь ты сквозь мрак беспросветный,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 каждой деревне враги.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5" name="Picture 2" descr="C:\Documents and Settings\oem user\Мои документы\Мои рисунки\Изображение\Изображение 0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3029166" cy="4430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8E40"/>
                </a:solidFill>
                <a:latin typeface="Times New Roman" pitchFamily="18" charset="0"/>
                <a:cs typeface="Times New Roman" pitchFamily="18" charset="0"/>
              </a:rPr>
              <a:t>День победы  </a:t>
            </a:r>
            <a:r>
              <a:rPr lang="ru-RU" b="1" dirty="0" smtClean="0">
                <a:solidFill>
                  <a:srgbClr val="008E40"/>
                </a:solidFill>
                <a:latin typeface="Times New Roman" pitchFamily="18" charset="0"/>
                <a:cs typeface="Times New Roman" pitchFamily="18" charset="0"/>
              </a:rPr>
              <a:t>в детском саду № 5</a:t>
            </a:r>
            <a:endParaRPr lang="ru-RU" dirty="0"/>
          </a:p>
        </p:txBody>
      </p:sp>
      <p:pic>
        <p:nvPicPr>
          <p:cNvPr id="2050" name="Picture 2" descr="C:\Users\Secr\Downloads\iT_WKG_nJ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20541"/>
            <a:ext cx="4319636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ecr\Downloads\BwaEjWDQPV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273044" cy="2849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ecr\Downloads\den-pobedy-otkrytki-kartinki-2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1"/>
          <a:stretch/>
        </p:blipFill>
        <p:spPr bwMode="auto">
          <a:xfrm>
            <a:off x="2483768" y="4145384"/>
            <a:ext cx="3484612" cy="2628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251</TotalTime>
  <Words>189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Улица Лизы Чайкиной</vt:lpstr>
      <vt:lpstr>Комсомолка  Лиза Чайкина</vt:lpstr>
      <vt:lpstr>Последний подвиг Лизы Чайкиной</vt:lpstr>
      <vt:lpstr>Герой Советского Союза </vt:lpstr>
      <vt:lpstr>Память о подвиге Лизы Чайкиной </vt:lpstr>
      <vt:lpstr>Память о подвиге Лизы Чайкиной </vt:lpstr>
      <vt:lpstr>Лиза Чайкина, 1941  год</vt:lpstr>
      <vt:lpstr>День победы  в детском саду № 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Secr</dc:creator>
  <cp:lastModifiedBy>Secr</cp:lastModifiedBy>
  <cp:revision>41</cp:revision>
  <dcterms:modified xsi:type="dcterms:W3CDTF">2017-04-26T13:23:25Z</dcterms:modified>
</cp:coreProperties>
</file>