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63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МДОУ детский сад № 5, группа №4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Воспитатель Цветкова С.Б.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67000"/>
            <a:ext cx="6553200" cy="3505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Аппликация с элементами рисования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тему: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«Ходит в небо солнышко»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314" name="AutoShape 2" descr="https://sibmama.ru/images/13083/0430f0c86eb675a26692988c6c5bde1cb0e6466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sibmama.ru/images/13083/0430f0c86eb675a26692988c6c5bde1cb0e6466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sibmama.ru/images/13083/0430f0c86eb675a26692988c6c5bde1cb0e6466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vviselkah.ru/wp-content/uploads/2020/03/3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vviselkah.ru/wp-content/uploads/2020/03/3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vviselkah.ru/wp-content/uploads/2020/03/30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vviselkah.ru/wp-content/uploads/2020/03/3099.jpg"/>
          <p:cNvSpPr>
            <a:spLocks noChangeAspect="1" noChangeArrowheads="1"/>
          </p:cNvSpPr>
          <p:nvPr/>
        </p:nvSpPr>
        <p:spPr bwMode="auto">
          <a:xfrm>
            <a:off x="155575" y="-2833688"/>
            <a:ext cx="8562975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6912" y="0"/>
            <a:ext cx="521348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Ждем ваши работы!</a:t>
            </a:r>
            <a:endParaRPr lang="ru-RU" dirty="0"/>
          </a:p>
        </p:txBody>
      </p:sp>
      <p:pic>
        <p:nvPicPr>
          <p:cNvPr id="27650" name="Picture 2" descr="https://avatars.mds.yandex.net/get-pdb/467185/b0071e4a-47b6-4e86-a1c5-17985552b576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33400"/>
            <a:ext cx="7143750" cy="638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Вызвать яркий эмоциональный отклик на фольклорный образ солнца.</a:t>
            </a:r>
          </a:p>
          <a:p>
            <a:r>
              <a:rPr lang="ru-RU" dirty="0" smtClean="0"/>
              <a:t>Учить создавать образ солнца в аппликации: приклеивать большой круг, рисовать лучи, изображать тучку – сминать салфетку в комок и приклеивать, стараясь передать образ («на что похоже»)</a:t>
            </a:r>
          </a:p>
          <a:p>
            <a:r>
              <a:rPr lang="ru-RU" dirty="0" smtClean="0"/>
              <a:t>Показать варианты лучиков: прямые и волнистые линии, завитки, треугольники, круги.</a:t>
            </a:r>
          </a:p>
          <a:p>
            <a:r>
              <a:rPr lang="ru-RU" dirty="0" smtClean="0"/>
              <a:t>Развивать восприятие, </a:t>
            </a:r>
            <a:r>
              <a:rPr lang="ru-RU" dirty="0" err="1" smtClean="0"/>
              <a:t>нагляднообразное</a:t>
            </a:r>
            <a:r>
              <a:rPr lang="ru-RU" dirty="0" smtClean="0"/>
              <a:t> мышление.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Лист </a:t>
            </a:r>
            <a:r>
              <a:rPr lang="ru-RU" dirty="0" smtClean="0"/>
              <a:t>бумаги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 для фона</a:t>
            </a:r>
            <a:endParaRPr lang="ru-RU" dirty="0" smtClean="0"/>
          </a:p>
          <a:p>
            <a:r>
              <a:rPr lang="ru-RU" dirty="0" smtClean="0"/>
              <a:t>Круги жёлтого, оранжевого или красного цвета на выбор, бумажные салфетки для тучек, фломастеры, цветные карандаши, клей, тряпочка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124200"/>
            <a:ext cx="4249893" cy="32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. </a:t>
            </a:r>
            <a:r>
              <a:rPr lang="ru-RU" dirty="0" err="1" smtClean="0"/>
              <a:t>Лагздынь</a:t>
            </a:r>
            <a:r>
              <a:rPr lang="ru-RU" dirty="0" smtClean="0"/>
              <a:t> «</a:t>
            </a:r>
            <a:r>
              <a:rPr lang="ru-RU" dirty="0" smtClean="0"/>
              <a:t>В</a:t>
            </a:r>
            <a:r>
              <a:rPr lang="ru-RU" dirty="0" smtClean="0"/>
              <a:t>еселая хороводная»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91000" cy="5334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Небо словно морюшко,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Ходит в небе солнышко,</a:t>
            </a:r>
          </a:p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Неторопко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ходит,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Тучи хороводит.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Хороводит, хороводит,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 синем небе ходит, ходит!</a:t>
            </a:r>
          </a:p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Э-э-эй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Э-э-эй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Ой!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Смотрит красно солнышко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голубое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донышко,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 речке раки ходят,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Рыбок хороводят! Хороводят, хороводят,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 речке чистой ходят,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ходят!Эй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! Эй! Ой!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Смотрит красно солнышко: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У берез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Аленушка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Луговинкой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ходит.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Травы хороводит.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Хороводит, хороводит.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 васильками в поле ходит!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Эй! Эй! Ой!</a:t>
            </a:r>
          </a:p>
          <a:p>
            <a:endParaRPr lang="ru-RU" dirty="0"/>
          </a:p>
        </p:txBody>
      </p:sp>
      <p:pic>
        <p:nvPicPr>
          <p:cNvPr id="24578" name="Picture 2" descr="https://avatars.mds.yandex.net/get-pdb/1781474/4738e556-4819-4346-aefe-d5acf0614fe7/s1200?webp=false"/>
          <p:cNvPicPr>
            <a:picLocks noChangeAspect="1" noChangeArrowheads="1"/>
          </p:cNvPicPr>
          <p:nvPr/>
        </p:nvPicPr>
        <p:blipFill>
          <a:blip r:embed="rId2"/>
          <a:srcRect r="9540"/>
          <a:stretch>
            <a:fillRect/>
          </a:stretch>
        </p:blipFill>
        <p:spPr bwMode="auto">
          <a:xfrm>
            <a:off x="4038600" y="1512055"/>
            <a:ext cx="5029200" cy="488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Посмотрите какие лучики у солнышка</a:t>
            </a:r>
            <a:endParaRPr lang="ru-RU" dirty="0"/>
          </a:p>
        </p:txBody>
      </p:sp>
      <p:pic>
        <p:nvPicPr>
          <p:cNvPr id="6" name="Содержимое 5" descr="depositphotos_24091663-stock-illustration-smiling-su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838200"/>
            <a:ext cx="4038600" cy="4038600"/>
          </a:xfrm>
        </p:spPr>
      </p:pic>
      <p:sp>
        <p:nvSpPr>
          <p:cNvPr id="26626" name="AutoShape 2" descr="https://st.depositphotos.com/1664589/2409/v/950/depositphotos_24091663-stock-illustration-smiling-su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st.depositphotos.com/1664589/2409/v/950/depositphotos_24091663-stock-illustration-smiling-sun.jpg"/>
          <p:cNvSpPr>
            <a:spLocks noChangeAspect="1" noChangeArrowheads="1"/>
          </p:cNvSpPr>
          <p:nvPr/>
        </p:nvSpPr>
        <p:spPr bwMode="auto">
          <a:xfrm>
            <a:off x="155575" y="-2833688"/>
            <a:ext cx="5915025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poisk-firm.ru/storage/employer/logo/bb/b6/1a/45878b9d8b74eaf6aa107b64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s://poisk-firm.ru/storage/employer/logo/bb/b6/1a/45878b9d8b74eaf6aa107b64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s://poisk-firm.ru/storage/employer/logo/bb/b6/1a/45878b9d8b74eaf6aa107b64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s://poisk-firm.ru/storage/employer/logo/bb/b6/1a/45878b9d8b74eaf6aa107b64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0" name="Picture 16" descr="https://im0-tub-ru.yandex.net/i?id=b11271bb3b6b0fb2cd7dd6f7a6eba1d8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762000"/>
            <a:ext cx="3352800" cy="3529264"/>
          </a:xfrm>
          <a:prstGeom prst="rect">
            <a:avLst/>
          </a:prstGeom>
          <a:noFill/>
        </p:spPr>
      </p:pic>
      <p:sp>
        <p:nvSpPr>
          <p:cNvPr id="26642" name="AutoShape 18" descr="https://drasler.ru/wp-content/uploads/2019/05/%D0%A0%D0%B8%D1%81%D1%83%D0%BD%D0%BA%D0%B8-%D1%81%D0%BE%D0%BB%D0%BD%D1%86%D0%B5-%D0%B4%D0%BB%D1%8F-%D0%B4%D0%B5%D1%82%D0%B5%D0%B9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AutoShape 20" descr="https://drasler.ru/wp-content/uploads/2019/05/%D0%A0%D0%B8%D1%81%D1%83%D0%BD%D0%BA%D0%B8-%D1%81%D0%BE%D0%BB%D0%BD%D1%86%D0%B5-%D0%B4%D0%BB%D1%8F-%D0%B4%D0%B5%D1%82%D0%B5%D0%B9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AutoShape 22" descr="https://drasler.ru/wp-content/uploads/2019/05/%D0%A0%D0%B8%D1%81%D1%83%D0%BD%D0%BA%D0%B8-%D1%81%D0%BE%D0%BB%D0%BD%D1%86%D0%B5-%D0%B4%D0%BB%D1%8F-%D0%B4%D0%B5%D1%82%D0%B5%D0%B9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AutoShape 24" descr="https://drasler.ru/wp-content/uploads/2019/05/%D0%A0%D0%B8%D1%81%D1%83%D0%BD%D0%BA%D0%B8-%D1%81%D0%BE%D0%BB%D0%BD%D1%86%D0%B5-%D0%B4%D0%BB%D1%8F-%D0%B4%D0%B5%D1%82%D0%B5%D0%B9_001.jpg"/>
          <p:cNvSpPr>
            <a:spLocks noChangeAspect="1" noChangeArrowheads="1"/>
          </p:cNvSpPr>
          <p:nvPr/>
        </p:nvSpPr>
        <p:spPr bwMode="auto">
          <a:xfrm>
            <a:off x="155575" y="-2833688"/>
            <a:ext cx="5915025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0" name="AutoShape 26" descr="https://drasler.ru/wp-content/uploads/2019/05/%D0%A0%D0%B8%D1%81%D1%83%D0%BD%D0%BA%D0%B8-%D1%81%D0%BE%D0%BB%D0%BD%D1%86%D0%B5-%D0%B4%D0%BB%D1%8F-%D0%B4%D0%B5%D1%82%D0%B5%D0%B9_001.jpg"/>
          <p:cNvSpPr>
            <a:spLocks noChangeAspect="1" noChangeArrowheads="1"/>
          </p:cNvSpPr>
          <p:nvPr/>
        </p:nvSpPr>
        <p:spPr bwMode="auto">
          <a:xfrm>
            <a:off x="155575" y="-2833688"/>
            <a:ext cx="5915025" cy="591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Рисунки-солнце-для-детей_0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200400"/>
            <a:ext cx="3505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А сейчас давайте создадим свои </a:t>
            </a:r>
            <a:br>
              <a:rPr lang="ru-RU" dirty="0" smtClean="0"/>
            </a:br>
            <a:r>
              <a:rPr lang="ru-RU" dirty="0" err="1" smtClean="0"/>
              <a:t>солнышки-колоколнышки</a:t>
            </a:r>
            <a:endParaRPr lang="ru-RU" dirty="0"/>
          </a:p>
        </p:txBody>
      </p:sp>
      <p:pic>
        <p:nvPicPr>
          <p:cNvPr id="13" name="Picture 6" descr="https://im0-tub-ru.yandex.net/i?id=ef4830ed808ac184ff9df8c5e666b806&amp;n=33&amp;w=157&amp;h=1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4600" y="0"/>
            <a:ext cx="2667000" cy="2548089"/>
          </a:xfrm>
          <a:prstGeom prst="rect">
            <a:avLst/>
          </a:prstGeom>
          <a:noFill/>
        </p:spPr>
      </p:pic>
      <p:sp>
        <p:nvSpPr>
          <p:cNvPr id="25602" name="AutoShape 2" descr="https://proprikol.ru/wp-content/uploads/2019/07/kartinki-solnyshk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roprikol.ru/wp-content/uploads/2019/07/kartinki-solnyshk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proprikol.ru/wp-content/uploads/2019/07/kartinki-solnyshk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proprikol.ru/wp-content/uploads/2019/07/kartinki-solnyshka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st.depositphotos.com/1664589/2409/v/950/depositphotos_24091663-stock-illustration-smiling-su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st.depositphotos.com/1664589/2409/v/950/depositphotos_24091663-stock-illustration-smiling-su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1371601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Берем лист бумаги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 и приклеиваем круг желтого цвета, а затем берем фломастеры и рисуем лучики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2286000"/>
            <a:ext cx="5791200" cy="396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57400" y="3124200"/>
            <a:ext cx="1219200" cy="1219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4600" y="2514600"/>
            <a:ext cx="228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90800" y="4495800"/>
            <a:ext cx="228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2800" y="3657600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66800" y="3657600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807794">
            <a:off x="1128952" y="3227505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2749701">
            <a:off x="3067564" y="4484274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749701">
            <a:off x="1467363" y="2731674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733230">
            <a:off x="2686564" y="4712874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55464">
            <a:off x="3320443" y="4111826"/>
            <a:ext cx="914400" cy="2397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20499393">
            <a:off x="3269925" y="3115330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8916639">
            <a:off x="1472080" y="4479634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8916639">
            <a:off x="2843681" y="2727033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84000">
            <a:off x="1220271" y="4167312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7967358">
            <a:off x="1772156" y="4765392"/>
            <a:ext cx="9144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96000" y="3105835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Берем бумажные салфетки, сминаем их и приклеиваем, формируя облако</a:t>
            </a:r>
            <a:endParaRPr lang="ru-RU" dirty="0"/>
          </a:p>
        </p:txBody>
      </p:sp>
      <p:sp>
        <p:nvSpPr>
          <p:cNvPr id="34" name="Облако 33"/>
          <p:cNvSpPr/>
          <p:nvPr/>
        </p:nvSpPr>
        <p:spPr>
          <a:xfrm>
            <a:off x="3886200" y="4419600"/>
            <a:ext cx="19050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381000" y="4724400"/>
            <a:ext cx="17526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 ДЕРЖИМ КАРАНДАШ!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569" y="1679575"/>
            <a:ext cx="8134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3000" y="1524000"/>
            <a:ext cx="6705600" cy="426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Солнышко с треугольными лучиками</a:t>
            </a: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3124200" y="1524000"/>
            <a:ext cx="2819400" cy="2819400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648200" y="3581400"/>
            <a:ext cx="2819400" cy="19812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1295400" y="2895600"/>
            <a:ext cx="2514600" cy="190500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Лучики-завитушки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524000"/>
            <a:ext cx="6705600" cy="426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524000"/>
            <a:ext cx="6705600" cy="426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33600" y="2286000"/>
            <a:ext cx="1828800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70373" y="1614488"/>
            <a:ext cx="1816027" cy="1628775"/>
          </a:xfrm>
          <a:custGeom>
            <a:avLst/>
            <a:gdLst>
              <a:gd name="connsiteX0" fmla="*/ 15802 w 1816027"/>
              <a:gd name="connsiteY0" fmla="*/ 571500 h 1628775"/>
              <a:gd name="connsiteX1" fmla="*/ 1515 w 1816027"/>
              <a:gd name="connsiteY1" fmla="*/ 500062 h 1628775"/>
              <a:gd name="connsiteX2" fmla="*/ 72952 w 1816027"/>
              <a:gd name="connsiteY2" fmla="*/ 228600 h 1628775"/>
              <a:gd name="connsiteX3" fmla="*/ 87240 w 1816027"/>
              <a:gd name="connsiteY3" fmla="*/ 157162 h 1628775"/>
              <a:gd name="connsiteX4" fmla="*/ 172965 w 1816027"/>
              <a:gd name="connsiteY4" fmla="*/ 114300 h 1628775"/>
              <a:gd name="connsiteX5" fmla="*/ 272977 w 1816027"/>
              <a:gd name="connsiteY5" fmla="*/ 42862 h 1628775"/>
              <a:gd name="connsiteX6" fmla="*/ 515865 w 1816027"/>
              <a:gd name="connsiteY6" fmla="*/ 0 h 1628775"/>
              <a:gd name="connsiteX7" fmla="*/ 815902 w 1816027"/>
              <a:gd name="connsiteY7" fmla="*/ 14287 h 1628775"/>
              <a:gd name="connsiteX8" fmla="*/ 858765 w 1816027"/>
              <a:gd name="connsiteY8" fmla="*/ 28575 h 1628775"/>
              <a:gd name="connsiteX9" fmla="*/ 901627 w 1816027"/>
              <a:gd name="connsiteY9" fmla="*/ 71437 h 1628775"/>
              <a:gd name="connsiteX10" fmla="*/ 958777 w 1816027"/>
              <a:gd name="connsiteY10" fmla="*/ 114300 h 1628775"/>
              <a:gd name="connsiteX11" fmla="*/ 1058790 w 1816027"/>
              <a:gd name="connsiteY11" fmla="*/ 285750 h 1628775"/>
              <a:gd name="connsiteX12" fmla="*/ 1115940 w 1816027"/>
              <a:gd name="connsiteY12" fmla="*/ 371475 h 1628775"/>
              <a:gd name="connsiteX13" fmla="*/ 1130227 w 1816027"/>
              <a:gd name="connsiteY13" fmla="*/ 442912 h 1628775"/>
              <a:gd name="connsiteX14" fmla="*/ 1158802 w 1816027"/>
              <a:gd name="connsiteY14" fmla="*/ 500062 h 1628775"/>
              <a:gd name="connsiteX15" fmla="*/ 1073077 w 1816027"/>
              <a:gd name="connsiteY15" fmla="*/ 557212 h 1628775"/>
              <a:gd name="connsiteX16" fmla="*/ 1044502 w 1816027"/>
              <a:gd name="connsiteY16" fmla="*/ 614362 h 1628775"/>
              <a:gd name="connsiteX17" fmla="*/ 958777 w 1816027"/>
              <a:gd name="connsiteY17" fmla="*/ 685800 h 1628775"/>
              <a:gd name="connsiteX18" fmla="*/ 887340 w 1816027"/>
              <a:gd name="connsiteY18" fmla="*/ 671512 h 1628775"/>
              <a:gd name="connsiteX19" fmla="*/ 801615 w 1816027"/>
              <a:gd name="connsiteY19" fmla="*/ 600075 h 1628775"/>
              <a:gd name="connsiteX20" fmla="*/ 801615 w 1816027"/>
              <a:gd name="connsiteY20" fmla="*/ 414337 h 1628775"/>
              <a:gd name="connsiteX21" fmla="*/ 815902 w 1816027"/>
              <a:gd name="connsiteY21" fmla="*/ 371475 h 1628775"/>
              <a:gd name="connsiteX22" fmla="*/ 901627 w 1816027"/>
              <a:gd name="connsiteY22" fmla="*/ 314325 h 1628775"/>
              <a:gd name="connsiteX23" fmla="*/ 1130227 w 1816027"/>
              <a:gd name="connsiteY23" fmla="*/ 328612 h 1628775"/>
              <a:gd name="connsiteX24" fmla="*/ 1187377 w 1816027"/>
              <a:gd name="connsiteY24" fmla="*/ 357187 h 1628775"/>
              <a:gd name="connsiteX25" fmla="*/ 1330252 w 1816027"/>
              <a:gd name="connsiteY25" fmla="*/ 414337 h 1628775"/>
              <a:gd name="connsiteX26" fmla="*/ 1373115 w 1816027"/>
              <a:gd name="connsiteY26" fmla="*/ 457200 h 1628775"/>
              <a:gd name="connsiteX27" fmla="*/ 1458840 w 1816027"/>
              <a:gd name="connsiteY27" fmla="*/ 528637 h 1628775"/>
              <a:gd name="connsiteX28" fmla="*/ 1530277 w 1816027"/>
              <a:gd name="connsiteY28" fmla="*/ 614362 h 1628775"/>
              <a:gd name="connsiteX29" fmla="*/ 1544565 w 1816027"/>
              <a:gd name="connsiteY29" fmla="*/ 657225 h 1628775"/>
              <a:gd name="connsiteX30" fmla="*/ 1573140 w 1816027"/>
              <a:gd name="connsiteY30" fmla="*/ 714375 h 1628775"/>
              <a:gd name="connsiteX31" fmla="*/ 1587427 w 1816027"/>
              <a:gd name="connsiteY31" fmla="*/ 800100 h 1628775"/>
              <a:gd name="connsiteX32" fmla="*/ 1601715 w 1816027"/>
              <a:gd name="connsiteY32" fmla="*/ 842962 h 1628775"/>
              <a:gd name="connsiteX33" fmla="*/ 1573140 w 1816027"/>
              <a:gd name="connsiteY33" fmla="*/ 900112 h 1628775"/>
              <a:gd name="connsiteX34" fmla="*/ 1558852 w 1816027"/>
              <a:gd name="connsiteY34" fmla="*/ 971550 h 1628775"/>
              <a:gd name="connsiteX35" fmla="*/ 1501702 w 1816027"/>
              <a:gd name="connsiteY35" fmla="*/ 985837 h 1628775"/>
              <a:gd name="connsiteX36" fmla="*/ 1558852 w 1816027"/>
              <a:gd name="connsiteY36" fmla="*/ 928687 h 1628775"/>
              <a:gd name="connsiteX37" fmla="*/ 1644577 w 1816027"/>
              <a:gd name="connsiteY37" fmla="*/ 871537 h 1628775"/>
              <a:gd name="connsiteX38" fmla="*/ 1773165 w 1816027"/>
              <a:gd name="connsiteY38" fmla="*/ 942975 h 1628775"/>
              <a:gd name="connsiteX39" fmla="*/ 1816027 w 1816027"/>
              <a:gd name="connsiteY39" fmla="*/ 1100137 h 1628775"/>
              <a:gd name="connsiteX40" fmla="*/ 1801740 w 1816027"/>
              <a:gd name="connsiteY40" fmla="*/ 1443037 h 1628775"/>
              <a:gd name="connsiteX41" fmla="*/ 1744590 w 1816027"/>
              <a:gd name="connsiteY41" fmla="*/ 1585912 h 1628775"/>
              <a:gd name="connsiteX42" fmla="*/ 1544565 w 1816027"/>
              <a:gd name="connsiteY42" fmla="*/ 1628775 h 1628775"/>
              <a:gd name="connsiteX43" fmla="*/ 1258815 w 1816027"/>
              <a:gd name="connsiteY43" fmla="*/ 1614487 h 1628775"/>
              <a:gd name="connsiteX44" fmla="*/ 1130227 w 1816027"/>
              <a:gd name="connsiteY44" fmla="*/ 1557337 h 1628775"/>
              <a:gd name="connsiteX45" fmla="*/ 1144515 w 1816027"/>
              <a:gd name="connsiteY45" fmla="*/ 154305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6027" h="1628775">
                <a:moveTo>
                  <a:pt x="15802" y="571500"/>
                </a:moveTo>
                <a:cubicBezTo>
                  <a:pt x="11040" y="547687"/>
                  <a:pt x="0" y="524299"/>
                  <a:pt x="1515" y="500062"/>
                </a:cubicBezTo>
                <a:cubicBezTo>
                  <a:pt x="11528" y="339863"/>
                  <a:pt x="31142" y="364483"/>
                  <a:pt x="72952" y="228600"/>
                </a:cubicBezTo>
                <a:cubicBezTo>
                  <a:pt x="80094" y="205390"/>
                  <a:pt x="75192" y="178247"/>
                  <a:pt x="87240" y="157162"/>
                </a:cubicBezTo>
                <a:cubicBezTo>
                  <a:pt x="100274" y="134352"/>
                  <a:pt x="150963" y="121634"/>
                  <a:pt x="172965" y="114300"/>
                </a:cubicBezTo>
                <a:cubicBezTo>
                  <a:pt x="173311" y="114040"/>
                  <a:pt x="261169" y="46495"/>
                  <a:pt x="272977" y="42862"/>
                </a:cubicBezTo>
                <a:cubicBezTo>
                  <a:pt x="333958" y="24098"/>
                  <a:pt x="447452" y="9773"/>
                  <a:pt x="515865" y="0"/>
                </a:cubicBezTo>
                <a:cubicBezTo>
                  <a:pt x="615877" y="4762"/>
                  <a:pt x="716122" y="5972"/>
                  <a:pt x="815902" y="14287"/>
                </a:cubicBezTo>
                <a:cubicBezTo>
                  <a:pt x="830911" y="15538"/>
                  <a:pt x="846234" y="20221"/>
                  <a:pt x="858765" y="28575"/>
                </a:cubicBezTo>
                <a:cubicBezTo>
                  <a:pt x="875577" y="39783"/>
                  <a:pt x="886286" y="58288"/>
                  <a:pt x="901627" y="71437"/>
                </a:cubicBezTo>
                <a:cubicBezTo>
                  <a:pt x="919707" y="86934"/>
                  <a:pt x="942957" y="96502"/>
                  <a:pt x="958777" y="114300"/>
                </a:cubicBezTo>
                <a:cubicBezTo>
                  <a:pt x="1016347" y="179066"/>
                  <a:pt x="1016664" y="213534"/>
                  <a:pt x="1058790" y="285750"/>
                </a:cubicBezTo>
                <a:cubicBezTo>
                  <a:pt x="1076094" y="315415"/>
                  <a:pt x="1115940" y="371475"/>
                  <a:pt x="1115940" y="371475"/>
                </a:cubicBezTo>
                <a:cubicBezTo>
                  <a:pt x="1120702" y="395287"/>
                  <a:pt x="1122548" y="419874"/>
                  <a:pt x="1130227" y="442912"/>
                </a:cubicBezTo>
                <a:cubicBezTo>
                  <a:pt x="1136962" y="463118"/>
                  <a:pt x="1161814" y="478977"/>
                  <a:pt x="1158802" y="500062"/>
                </a:cubicBezTo>
                <a:cubicBezTo>
                  <a:pt x="1153451" y="537522"/>
                  <a:pt x="1099212" y="548501"/>
                  <a:pt x="1073077" y="557212"/>
                </a:cubicBezTo>
                <a:cubicBezTo>
                  <a:pt x="1063552" y="576262"/>
                  <a:pt x="1056881" y="597031"/>
                  <a:pt x="1044502" y="614362"/>
                </a:cubicBezTo>
                <a:cubicBezTo>
                  <a:pt x="1019499" y="649367"/>
                  <a:pt x="992956" y="663014"/>
                  <a:pt x="958777" y="685800"/>
                </a:cubicBezTo>
                <a:cubicBezTo>
                  <a:pt x="934965" y="681037"/>
                  <a:pt x="910078" y="680039"/>
                  <a:pt x="887340" y="671512"/>
                </a:cubicBezTo>
                <a:cubicBezTo>
                  <a:pt x="855512" y="659577"/>
                  <a:pt x="823852" y="622312"/>
                  <a:pt x="801615" y="600075"/>
                </a:cubicBezTo>
                <a:cubicBezTo>
                  <a:pt x="779115" y="510077"/>
                  <a:pt x="780222" y="542696"/>
                  <a:pt x="801615" y="414337"/>
                </a:cubicBezTo>
                <a:cubicBezTo>
                  <a:pt x="804091" y="399482"/>
                  <a:pt x="805253" y="382124"/>
                  <a:pt x="815902" y="371475"/>
                </a:cubicBezTo>
                <a:cubicBezTo>
                  <a:pt x="840186" y="347191"/>
                  <a:pt x="901627" y="314325"/>
                  <a:pt x="901627" y="314325"/>
                </a:cubicBezTo>
                <a:cubicBezTo>
                  <a:pt x="977827" y="319087"/>
                  <a:pt x="1054723" y="317287"/>
                  <a:pt x="1130227" y="328612"/>
                </a:cubicBezTo>
                <a:cubicBezTo>
                  <a:pt x="1151290" y="331771"/>
                  <a:pt x="1167602" y="349277"/>
                  <a:pt x="1187377" y="357187"/>
                </a:cubicBezTo>
                <a:cubicBezTo>
                  <a:pt x="1234694" y="376114"/>
                  <a:pt x="1287607" y="383876"/>
                  <a:pt x="1330252" y="414337"/>
                </a:cubicBezTo>
                <a:cubicBezTo>
                  <a:pt x="1346694" y="426081"/>
                  <a:pt x="1357593" y="444265"/>
                  <a:pt x="1373115" y="457200"/>
                </a:cubicBezTo>
                <a:cubicBezTo>
                  <a:pt x="1434414" y="508283"/>
                  <a:pt x="1401923" y="460337"/>
                  <a:pt x="1458840" y="528637"/>
                </a:cubicBezTo>
                <a:cubicBezTo>
                  <a:pt x="1558305" y="647994"/>
                  <a:pt x="1405047" y="489132"/>
                  <a:pt x="1530277" y="614362"/>
                </a:cubicBezTo>
                <a:cubicBezTo>
                  <a:pt x="1535040" y="628650"/>
                  <a:pt x="1538632" y="643382"/>
                  <a:pt x="1544565" y="657225"/>
                </a:cubicBezTo>
                <a:cubicBezTo>
                  <a:pt x="1552955" y="676801"/>
                  <a:pt x="1567020" y="693975"/>
                  <a:pt x="1573140" y="714375"/>
                </a:cubicBezTo>
                <a:cubicBezTo>
                  <a:pt x="1581464" y="742122"/>
                  <a:pt x="1581143" y="771821"/>
                  <a:pt x="1587427" y="800100"/>
                </a:cubicBezTo>
                <a:cubicBezTo>
                  <a:pt x="1590694" y="814802"/>
                  <a:pt x="1596952" y="828675"/>
                  <a:pt x="1601715" y="842962"/>
                </a:cubicBezTo>
                <a:cubicBezTo>
                  <a:pt x="1592190" y="862012"/>
                  <a:pt x="1579875" y="879906"/>
                  <a:pt x="1573140" y="900112"/>
                </a:cubicBezTo>
                <a:cubicBezTo>
                  <a:pt x="1565461" y="923150"/>
                  <a:pt x="1574398" y="952894"/>
                  <a:pt x="1558852" y="971550"/>
                </a:cubicBezTo>
                <a:cubicBezTo>
                  <a:pt x="1546281" y="986635"/>
                  <a:pt x="1520752" y="981075"/>
                  <a:pt x="1501702" y="985837"/>
                </a:cubicBezTo>
                <a:cubicBezTo>
                  <a:pt x="1525948" y="913102"/>
                  <a:pt x="1496507" y="963323"/>
                  <a:pt x="1558852" y="928687"/>
                </a:cubicBezTo>
                <a:cubicBezTo>
                  <a:pt x="1588873" y="912008"/>
                  <a:pt x="1644577" y="871537"/>
                  <a:pt x="1644577" y="871537"/>
                </a:cubicBezTo>
                <a:cubicBezTo>
                  <a:pt x="1749471" y="906502"/>
                  <a:pt x="1709003" y="878813"/>
                  <a:pt x="1773165" y="942975"/>
                </a:cubicBezTo>
                <a:cubicBezTo>
                  <a:pt x="1809419" y="1051738"/>
                  <a:pt x="1795833" y="999164"/>
                  <a:pt x="1816027" y="1100137"/>
                </a:cubicBezTo>
                <a:cubicBezTo>
                  <a:pt x="1811265" y="1214437"/>
                  <a:pt x="1813123" y="1329206"/>
                  <a:pt x="1801740" y="1443037"/>
                </a:cubicBezTo>
                <a:cubicBezTo>
                  <a:pt x="1801186" y="1448574"/>
                  <a:pt x="1762059" y="1572810"/>
                  <a:pt x="1744590" y="1585912"/>
                </a:cubicBezTo>
                <a:cubicBezTo>
                  <a:pt x="1703874" y="1616449"/>
                  <a:pt x="1584944" y="1623727"/>
                  <a:pt x="1544565" y="1628775"/>
                </a:cubicBezTo>
                <a:cubicBezTo>
                  <a:pt x="1449315" y="1624012"/>
                  <a:pt x="1353555" y="1625419"/>
                  <a:pt x="1258815" y="1614487"/>
                </a:cubicBezTo>
                <a:cubicBezTo>
                  <a:pt x="1244567" y="1612843"/>
                  <a:pt x="1148117" y="1584171"/>
                  <a:pt x="1130227" y="1557337"/>
                </a:cubicBezTo>
                <a:cubicBezTo>
                  <a:pt x="1126491" y="1551733"/>
                  <a:pt x="1139752" y="1547812"/>
                  <a:pt x="1144515" y="15430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100513" y="3529013"/>
            <a:ext cx="1190624" cy="772712"/>
          </a:xfrm>
          <a:custGeom>
            <a:avLst/>
            <a:gdLst>
              <a:gd name="connsiteX0" fmla="*/ 0 w 1190624"/>
              <a:gd name="connsiteY0" fmla="*/ 128587 h 772712"/>
              <a:gd name="connsiteX1" fmla="*/ 28575 w 1190624"/>
              <a:gd name="connsiteY1" fmla="*/ 85725 h 772712"/>
              <a:gd name="connsiteX2" fmla="*/ 100012 w 1190624"/>
              <a:gd name="connsiteY2" fmla="*/ 57150 h 772712"/>
              <a:gd name="connsiteX3" fmla="*/ 314325 w 1190624"/>
              <a:gd name="connsiteY3" fmla="*/ 28575 h 772712"/>
              <a:gd name="connsiteX4" fmla="*/ 457200 w 1190624"/>
              <a:gd name="connsiteY4" fmla="*/ 0 h 772712"/>
              <a:gd name="connsiteX5" fmla="*/ 628650 w 1190624"/>
              <a:gd name="connsiteY5" fmla="*/ 14287 h 772712"/>
              <a:gd name="connsiteX6" fmla="*/ 728662 w 1190624"/>
              <a:gd name="connsiteY6" fmla="*/ 71437 h 772712"/>
              <a:gd name="connsiteX7" fmla="*/ 771525 w 1190624"/>
              <a:gd name="connsiteY7" fmla="*/ 85725 h 772712"/>
              <a:gd name="connsiteX8" fmla="*/ 814387 w 1190624"/>
              <a:gd name="connsiteY8" fmla="*/ 114300 h 772712"/>
              <a:gd name="connsiteX9" fmla="*/ 885825 w 1190624"/>
              <a:gd name="connsiteY9" fmla="*/ 157162 h 772712"/>
              <a:gd name="connsiteX10" fmla="*/ 957262 w 1190624"/>
              <a:gd name="connsiteY10" fmla="*/ 285750 h 772712"/>
              <a:gd name="connsiteX11" fmla="*/ 971550 w 1190624"/>
              <a:gd name="connsiteY11" fmla="*/ 342900 h 772712"/>
              <a:gd name="connsiteX12" fmla="*/ 957262 w 1190624"/>
              <a:gd name="connsiteY12" fmla="*/ 500062 h 772712"/>
              <a:gd name="connsiteX13" fmla="*/ 900112 w 1190624"/>
              <a:gd name="connsiteY13" fmla="*/ 557212 h 772712"/>
              <a:gd name="connsiteX14" fmla="*/ 814387 w 1190624"/>
              <a:gd name="connsiteY14" fmla="*/ 628650 h 772712"/>
              <a:gd name="connsiteX15" fmla="*/ 742950 w 1190624"/>
              <a:gd name="connsiteY15" fmla="*/ 557212 h 772712"/>
              <a:gd name="connsiteX16" fmla="*/ 700087 w 1190624"/>
              <a:gd name="connsiteY16" fmla="*/ 528637 h 772712"/>
              <a:gd name="connsiteX17" fmla="*/ 657225 w 1190624"/>
              <a:gd name="connsiteY17" fmla="*/ 485775 h 772712"/>
              <a:gd name="connsiteX18" fmla="*/ 814387 w 1190624"/>
              <a:gd name="connsiteY18" fmla="*/ 457200 h 772712"/>
              <a:gd name="connsiteX19" fmla="*/ 928687 w 1190624"/>
              <a:gd name="connsiteY19" fmla="*/ 485775 h 772712"/>
              <a:gd name="connsiteX20" fmla="*/ 1114425 w 1190624"/>
              <a:gd name="connsiteY20" fmla="*/ 528637 h 772712"/>
              <a:gd name="connsiteX21" fmla="*/ 1185862 w 1190624"/>
              <a:gd name="connsiteY21" fmla="*/ 600075 h 772712"/>
              <a:gd name="connsiteX22" fmla="*/ 1143000 w 1190624"/>
              <a:gd name="connsiteY22" fmla="*/ 642937 h 772712"/>
              <a:gd name="connsiteX23" fmla="*/ 1100137 w 1190624"/>
              <a:gd name="connsiteY23" fmla="*/ 657225 h 772712"/>
              <a:gd name="connsiteX24" fmla="*/ 1028700 w 1190624"/>
              <a:gd name="connsiteY24" fmla="*/ 685800 h 772712"/>
              <a:gd name="connsiteX25" fmla="*/ 985837 w 1190624"/>
              <a:gd name="connsiteY25" fmla="*/ 700087 h 772712"/>
              <a:gd name="connsiteX26" fmla="*/ 914400 w 1190624"/>
              <a:gd name="connsiteY26" fmla="*/ 728662 h 772712"/>
              <a:gd name="connsiteX27" fmla="*/ 357187 w 1190624"/>
              <a:gd name="connsiteY27" fmla="*/ 771525 h 77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90624" h="772712">
                <a:moveTo>
                  <a:pt x="0" y="128587"/>
                </a:moveTo>
                <a:cubicBezTo>
                  <a:pt x="9525" y="114300"/>
                  <a:pt x="14602" y="95706"/>
                  <a:pt x="28575" y="85725"/>
                </a:cubicBezTo>
                <a:cubicBezTo>
                  <a:pt x="49445" y="70818"/>
                  <a:pt x="75131" y="63370"/>
                  <a:pt x="100012" y="57150"/>
                </a:cubicBezTo>
                <a:cubicBezTo>
                  <a:pt x="125368" y="50811"/>
                  <a:pt x="295069" y="31784"/>
                  <a:pt x="314325" y="28575"/>
                </a:cubicBezTo>
                <a:cubicBezTo>
                  <a:pt x="362232" y="20591"/>
                  <a:pt x="457200" y="0"/>
                  <a:pt x="457200" y="0"/>
                </a:cubicBezTo>
                <a:cubicBezTo>
                  <a:pt x="514350" y="4762"/>
                  <a:pt x="571805" y="6708"/>
                  <a:pt x="628650" y="14287"/>
                </a:cubicBezTo>
                <a:cubicBezTo>
                  <a:pt x="682058" y="21408"/>
                  <a:pt x="678508" y="42778"/>
                  <a:pt x="728662" y="71437"/>
                </a:cubicBezTo>
                <a:cubicBezTo>
                  <a:pt x="741738" y="78909"/>
                  <a:pt x="758054" y="78990"/>
                  <a:pt x="771525" y="85725"/>
                </a:cubicBezTo>
                <a:cubicBezTo>
                  <a:pt x="786883" y="93404"/>
                  <a:pt x="799826" y="105199"/>
                  <a:pt x="814387" y="114300"/>
                </a:cubicBezTo>
                <a:cubicBezTo>
                  <a:pt x="837936" y="129018"/>
                  <a:pt x="862012" y="142875"/>
                  <a:pt x="885825" y="157162"/>
                </a:cubicBezTo>
                <a:cubicBezTo>
                  <a:pt x="936997" y="233920"/>
                  <a:pt x="938400" y="219734"/>
                  <a:pt x="957262" y="285750"/>
                </a:cubicBezTo>
                <a:cubicBezTo>
                  <a:pt x="962656" y="304631"/>
                  <a:pt x="966787" y="323850"/>
                  <a:pt x="971550" y="342900"/>
                </a:cubicBezTo>
                <a:cubicBezTo>
                  <a:pt x="966787" y="395287"/>
                  <a:pt x="973897" y="450158"/>
                  <a:pt x="957262" y="500062"/>
                </a:cubicBezTo>
                <a:cubicBezTo>
                  <a:pt x="948743" y="525620"/>
                  <a:pt x="917645" y="536757"/>
                  <a:pt x="900112" y="557212"/>
                </a:cubicBezTo>
                <a:cubicBezTo>
                  <a:pt x="839528" y="627894"/>
                  <a:pt x="911945" y="579871"/>
                  <a:pt x="814387" y="628650"/>
                </a:cubicBezTo>
                <a:cubicBezTo>
                  <a:pt x="700085" y="552448"/>
                  <a:pt x="838203" y="652465"/>
                  <a:pt x="742950" y="557212"/>
                </a:cubicBezTo>
                <a:cubicBezTo>
                  <a:pt x="730808" y="545070"/>
                  <a:pt x="713279" y="539630"/>
                  <a:pt x="700087" y="528637"/>
                </a:cubicBezTo>
                <a:cubicBezTo>
                  <a:pt x="684565" y="515702"/>
                  <a:pt x="671512" y="500062"/>
                  <a:pt x="657225" y="485775"/>
                </a:cubicBezTo>
                <a:cubicBezTo>
                  <a:pt x="686118" y="399091"/>
                  <a:pt x="658205" y="436376"/>
                  <a:pt x="814387" y="457200"/>
                </a:cubicBezTo>
                <a:cubicBezTo>
                  <a:pt x="905578" y="469359"/>
                  <a:pt x="859695" y="466959"/>
                  <a:pt x="928687" y="485775"/>
                </a:cubicBezTo>
                <a:cubicBezTo>
                  <a:pt x="1023465" y="511624"/>
                  <a:pt x="1031116" y="511976"/>
                  <a:pt x="1114425" y="528637"/>
                </a:cubicBezTo>
                <a:cubicBezTo>
                  <a:pt x="1128713" y="538162"/>
                  <a:pt x="1190624" y="571500"/>
                  <a:pt x="1185862" y="600075"/>
                </a:cubicBezTo>
                <a:cubicBezTo>
                  <a:pt x="1182540" y="620005"/>
                  <a:pt x="1159812" y="631729"/>
                  <a:pt x="1143000" y="642937"/>
                </a:cubicBezTo>
                <a:cubicBezTo>
                  <a:pt x="1130469" y="651291"/>
                  <a:pt x="1114239" y="651937"/>
                  <a:pt x="1100137" y="657225"/>
                </a:cubicBezTo>
                <a:cubicBezTo>
                  <a:pt x="1076123" y="666230"/>
                  <a:pt x="1052714" y="676795"/>
                  <a:pt x="1028700" y="685800"/>
                </a:cubicBezTo>
                <a:cubicBezTo>
                  <a:pt x="1014598" y="691088"/>
                  <a:pt x="999939" y="694799"/>
                  <a:pt x="985837" y="700087"/>
                </a:cubicBezTo>
                <a:cubicBezTo>
                  <a:pt x="961823" y="709092"/>
                  <a:pt x="939858" y="725557"/>
                  <a:pt x="914400" y="728662"/>
                </a:cubicBezTo>
                <a:cubicBezTo>
                  <a:pt x="553197" y="772712"/>
                  <a:pt x="558194" y="771525"/>
                  <a:pt x="357187" y="771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671888" y="4224162"/>
            <a:ext cx="1300162" cy="1341187"/>
          </a:xfrm>
          <a:custGeom>
            <a:avLst/>
            <a:gdLst>
              <a:gd name="connsiteX0" fmla="*/ 0 w 1300162"/>
              <a:gd name="connsiteY0" fmla="*/ 47801 h 1341187"/>
              <a:gd name="connsiteX1" fmla="*/ 500062 w 1300162"/>
              <a:gd name="connsiteY1" fmla="*/ 62088 h 1341187"/>
              <a:gd name="connsiteX2" fmla="*/ 642937 w 1300162"/>
              <a:gd name="connsiteY2" fmla="*/ 104951 h 1341187"/>
              <a:gd name="connsiteX3" fmla="*/ 828675 w 1300162"/>
              <a:gd name="connsiteY3" fmla="*/ 176388 h 1341187"/>
              <a:gd name="connsiteX4" fmla="*/ 957262 w 1300162"/>
              <a:gd name="connsiteY4" fmla="*/ 247826 h 1341187"/>
              <a:gd name="connsiteX5" fmla="*/ 1042987 w 1300162"/>
              <a:gd name="connsiteY5" fmla="*/ 290688 h 1341187"/>
              <a:gd name="connsiteX6" fmla="*/ 1085850 w 1300162"/>
              <a:gd name="connsiteY6" fmla="*/ 390701 h 1341187"/>
              <a:gd name="connsiteX7" fmla="*/ 1128712 w 1300162"/>
              <a:gd name="connsiteY7" fmla="*/ 533576 h 1341187"/>
              <a:gd name="connsiteX8" fmla="*/ 1143000 w 1300162"/>
              <a:gd name="connsiteY8" fmla="*/ 633588 h 1341187"/>
              <a:gd name="connsiteX9" fmla="*/ 1114425 w 1300162"/>
              <a:gd name="connsiteY9" fmla="*/ 1162226 h 1341187"/>
              <a:gd name="connsiteX10" fmla="*/ 1085850 w 1300162"/>
              <a:gd name="connsiteY10" fmla="*/ 1205088 h 1341187"/>
              <a:gd name="connsiteX11" fmla="*/ 1014412 w 1300162"/>
              <a:gd name="connsiteY11" fmla="*/ 1276526 h 1341187"/>
              <a:gd name="connsiteX12" fmla="*/ 957262 w 1300162"/>
              <a:gd name="connsiteY12" fmla="*/ 1319388 h 1341187"/>
              <a:gd name="connsiteX13" fmla="*/ 757237 w 1300162"/>
              <a:gd name="connsiteY13" fmla="*/ 1162226 h 1341187"/>
              <a:gd name="connsiteX14" fmla="*/ 657225 w 1300162"/>
              <a:gd name="connsiteY14" fmla="*/ 1005063 h 1341187"/>
              <a:gd name="connsiteX15" fmla="*/ 642937 w 1300162"/>
              <a:gd name="connsiteY15" fmla="*/ 947913 h 1341187"/>
              <a:gd name="connsiteX16" fmla="*/ 628650 w 1300162"/>
              <a:gd name="connsiteY16" fmla="*/ 905051 h 1341187"/>
              <a:gd name="connsiteX17" fmla="*/ 600075 w 1300162"/>
              <a:gd name="connsiteY17" fmla="*/ 805038 h 1341187"/>
              <a:gd name="connsiteX18" fmla="*/ 671512 w 1300162"/>
              <a:gd name="connsiteY18" fmla="*/ 619301 h 1341187"/>
              <a:gd name="connsiteX19" fmla="*/ 685800 w 1300162"/>
              <a:gd name="connsiteY19" fmla="*/ 562151 h 1341187"/>
              <a:gd name="connsiteX20" fmla="*/ 800100 w 1300162"/>
              <a:gd name="connsiteY20" fmla="*/ 619301 h 1341187"/>
              <a:gd name="connsiteX21" fmla="*/ 842962 w 1300162"/>
              <a:gd name="connsiteY21" fmla="*/ 719313 h 1341187"/>
              <a:gd name="connsiteX22" fmla="*/ 814387 w 1300162"/>
              <a:gd name="connsiteY22" fmla="*/ 805038 h 1341187"/>
              <a:gd name="connsiteX23" fmla="*/ 785812 w 1300162"/>
              <a:gd name="connsiteY23" fmla="*/ 962201 h 1341187"/>
              <a:gd name="connsiteX24" fmla="*/ 757237 w 1300162"/>
              <a:gd name="connsiteY24" fmla="*/ 1047926 h 1341187"/>
              <a:gd name="connsiteX25" fmla="*/ 714375 w 1300162"/>
              <a:gd name="connsiteY25" fmla="*/ 1090788 h 1341187"/>
              <a:gd name="connsiteX26" fmla="*/ 685800 w 1300162"/>
              <a:gd name="connsiteY26" fmla="*/ 1133651 h 1341187"/>
              <a:gd name="connsiteX27" fmla="*/ 642937 w 1300162"/>
              <a:gd name="connsiteY27" fmla="*/ 1162226 h 1341187"/>
              <a:gd name="connsiteX28" fmla="*/ 600075 w 1300162"/>
              <a:gd name="connsiteY28" fmla="*/ 1147938 h 1341187"/>
              <a:gd name="connsiteX29" fmla="*/ 585787 w 1300162"/>
              <a:gd name="connsiteY29" fmla="*/ 1076501 h 1341187"/>
              <a:gd name="connsiteX30" fmla="*/ 571500 w 1300162"/>
              <a:gd name="connsiteY30" fmla="*/ 1019351 h 1341187"/>
              <a:gd name="connsiteX31" fmla="*/ 557212 w 1300162"/>
              <a:gd name="connsiteY31" fmla="*/ 890763 h 1341187"/>
              <a:gd name="connsiteX32" fmla="*/ 600075 w 1300162"/>
              <a:gd name="connsiteY32" fmla="*/ 619301 h 1341187"/>
              <a:gd name="connsiteX33" fmla="*/ 671512 w 1300162"/>
              <a:gd name="connsiteY33" fmla="*/ 519288 h 1341187"/>
              <a:gd name="connsiteX34" fmla="*/ 800100 w 1300162"/>
              <a:gd name="connsiteY34" fmla="*/ 419276 h 1341187"/>
              <a:gd name="connsiteX35" fmla="*/ 871537 w 1300162"/>
              <a:gd name="connsiteY35" fmla="*/ 390701 h 1341187"/>
              <a:gd name="connsiteX36" fmla="*/ 914400 w 1300162"/>
              <a:gd name="connsiteY36" fmla="*/ 376413 h 1341187"/>
              <a:gd name="connsiteX37" fmla="*/ 957262 w 1300162"/>
              <a:gd name="connsiteY37" fmla="*/ 347838 h 1341187"/>
              <a:gd name="connsiteX38" fmla="*/ 1057275 w 1300162"/>
              <a:gd name="connsiteY38" fmla="*/ 362126 h 1341187"/>
              <a:gd name="connsiteX39" fmla="*/ 1171575 w 1300162"/>
              <a:gd name="connsiteY39" fmla="*/ 447851 h 1341187"/>
              <a:gd name="connsiteX40" fmla="*/ 1228725 w 1300162"/>
              <a:gd name="connsiteY40" fmla="*/ 490713 h 1341187"/>
              <a:gd name="connsiteX41" fmla="*/ 1271587 w 1300162"/>
              <a:gd name="connsiteY41" fmla="*/ 619301 h 1341187"/>
              <a:gd name="connsiteX42" fmla="*/ 1285875 w 1300162"/>
              <a:gd name="connsiteY42" fmla="*/ 790751 h 1341187"/>
              <a:gd name="connsiteX43" fmla="*/ 1300162 w 1300162"/>
              <a:gd name="connsiteY43" fmla="*/ 890763 h 1341187"/>
              <a:gd name="connsiteX44" fmla="*/ 1285875 w 1300162"/>
              <a:gd name="connsiteY44" fmla="*/ 1062213 h 134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00162" h="1341187">
                <a:moveTo>
                  <a:pt x="0" y="47801"/>
                </a:moveTo>
                <a:cubicBezTo>
                  <a:pt x="191198" y="0"/>
                  <a:pt x="108972" y="14394"/>
                  <a:pt x="500062" y="62088"/>
                </a:cubicBezTo>
                <a:cubicBezTo>
                  <a:pt x="549418" y="68107"/>
                  <a:pt x="595478" y="90120"/>
                  <a:pt x="642937" y="104951"/>
                </a:cubicBezTo>
                <a:cubicBezTo>
                  <a:pt x="722817" y="129914"/>
                  <a:pt x="749449" y="139822"/>
                  <a:pt x="828675" y="176388"/>
                </a:cubicBezTo>
                <a:cubicBezTo>
                  <a:pt x="1041107" y="274433"/>
                  <a:pt x="827970" y="175997"/>
                  <a:pt x="957262" y="247826"/>
                </a:cubicBezTo>
                <a:cubicBezTo>
                  <a:pt x="985189" y="263341"/>
                  <a:pt x="1014412" y="276401"/>
                  <a:pt x="1042987" y="290688"/>
                </a:cubicBezTo>
                <a:cubicBezTo>
                  <a:pt x="1080784" y="441869"/>
                  <a:pt x="1029467" y="263839"/>
                  <a:pt x="1085850" y="390701"/>
                </a:cubicBezTo>
                <a:cubicBezTo>
                  <a:pt x="1097322" y="416514"/>
                  <a:pt x="1122318" y="498407"/>
                  <a:pt x="1128712" y="533576"/>
                </a:cubicBezTo>
                <a:cubicBezTo>
                  <a:pt x="1134736" y="566709"/>
                  <a:pt x="1138237" y="600251"/>
                  <a:pt x="1143000" y="633588"/>
                </a:cubicBezTo>
                <a:cubicBezTo>
                  <a:pt x="1133475" y="809801"/>
                  <a:pt x="1131984" y="986632"/>
                  <a:pt x="1114425" y="1162226"/>
                </a:cubicBezTo>
                <a:cubicBezTo>
                  <a:pt x="1112716" y="1179312"/>
                  <a:pt x="1094369" y="1190179"/>
                  <a:pt x="1085850" y="1205088"/>
                </a:cubicBezTo>
                <a:cubicBezTo>
                  <a:pt x="1044308" y="1277786"/>
                  <a:pt x="1081887" y="1254034"/>
                  <a:pt x="1014412" y="1276526"/>
                </a:cubicBezTo>
                <a:cubicBezTo>
                  <a:pt x="995362" y="1290813"/>
                  <a:pt x="980612" y="1314718"/>
                  <a:pt x="957262" y="1319388"/>
                </a:cubicBezTo>
                <a:cubicBezTo>
                  <a:pt x="848267" y="1341187"/>
                  <a:pt x="811968" y="1230640"/>
                  <a:pt x="757237" y="1162226"/>
                </a:cubicBezTo>
                <a:cubicBezTo>
                  <a:pt x="701701" y="1092806"/>
                  <a:pt x="691125" y="1089814"/>
                  <a:pt x="657225" y="1005063"/>
                </a:cubicBezTo>
                <a:cubicBezTo>
                  <a:pt x="649932" y="986831"/>
                  <a:pt x="648332" y="966794"/>
                  <a:pt x="642937" y="947913"/>
                </a:cubicBezTo>
                <a:cubicBezTo>
                  <a:pt x="638800" y="933432"/>
                  <a:pt x="632787" y="919532"/>
                  <a:pt x="628650" y="905051"/>
                </a:cubicBezTo>
                <a:cubicBezTo>
                  <a:pt x="592767" y="779462"/>
                  <a:pt x="634332" y="907815"/>
                  <a:pt x="600075" y="805038"/>
                </a:cubicBezTo>
                <a:cubicBezTo>
                  <a:pt x="635385" y="663797"/>
                  <a:pt x="608444" y="724414"/>
                  <a:pt x="671512" y="619301"/>
                </a:cubicBezTo>
                <a:cubicBezTo>
                  <a:pt x="676275" y="600251"/>
                  <a:pt x="666164" y="562151"/>
                  <a:pt x="685800" y="562151"/>
                </a:cubicBezTo>
                <a:cubicBezTo>
                  <a:pt x="728397" y="562151"/>
                  <a:pt x="800100" y="619301"/>
                  <a:pt x="800100" y="619301"/>
                </a:cubicBezTo>
                <a:cubicBezTo>
                  <a:pt x="819924" y="649037"/>
                  <a:pt x="846974" y="679199"/>
                  <a:pt x="842962" y="719313"/>
                </a:cubicBezTo>
                <a:cubicBezTo>
                  <a:pt x="839965" y="749284"/>
                  <a:pt x="814387" y="805038"/>
                  <a:pt x="814387" y="805038"/>
                </a:cubicBezTo>
                <a:cubicBezTo>
                  <a:pt x="804324" y="875485"/>
                  <a:pt x="804186" y="900955"/>
                  <a:pt x="785812" y="962201"/>
                </a:cubicBezTo>
                <a:cubicBezTo>
                  <a:pt x="777157" y="991051"/>
                  <a:pt x="778536" y="1026627"/>
                  <a:pt x="757237" y="1047926"/>
                </a:cubicBezTo>
                <a:cubicBezTo>
                  <a:pt x="742950" y="1062213"/>
                  <a:pt x="727310" y="1075266"/>
                  <a:pt x="714375" y="1090788"/>
                </a:cubicBezTo>
                <a:cubicBezTo>
                  <a:pt x="703382" y="1103980"/>
                  <a:pt x="697942" y="1121509"/>
                  <a:pt x="685800" y="1133651"/>
                </a:cubicBezTo>
                <a:cubicBezTo>
                  <a:pt x="673658" y="1145793"/>
                  <a:pt x="657225" y="1152701"/>
                  <a:pt x="642937" y="1162226"/>
                </a:cubicBezTo>
                <a:cubicBezTo>
                  <a:pt x="628650" y="1157463"/>
                  <a:pt x="608429" y="1160469"/>
                  <a:pt x="600075" y="1147938"/>
                </a:cubicBezTo>
                <a:cubicBezTo>
                  <a:pt x="586605" y="1127733"/>
                  <a:pt x="591055" y="1100207"/>
                  <a:pt x="585787" y="1076501"/>
                </a:cubicBezTo>
                <a:cubicBezTo>
                  <a:pt x="581527" y="1057332"/>
                  <a:pt x="576262" y="1038401"/>
                  <a:pt x="571500" y="1019351"/>
                </a:cubicBezTo>
                <a:cubicBezTo>
                  <a:pt x="566737" y="976488"/>
                  <a:pt x="557212" y="933889"/>
                  <a:pt x="557212" y="890763"/>
                </a:cubicBezTo>
                <a:cubicBezTo>
                  <a:pt x="557212" y="819406"/>
                  <a:pt x="559915" y="693884"/>
                  <a:pt x="600075" y="619301"/>
                </a:cubicBezTo>
                <a:cubicBezTo>
                  <a:pt x="619498" y="583229"/>
                  <a:pt x="642543" y="548257"/>
                  <a:pt x="671512" y="519288"/>
                </a:cubicBezTo>
                <a:cubicBezTo>
                  <a:pt x="709909" y="480891"/>
                  <a:pt x="749683" y="439443"/>
                  <a:pt x="800100" y="419276"/>
                </a:cubicBezTo>
                <a:cubicBezTo>
                  <a:pt x="823912" y="409751"/>
                  <a:pt x="847523" y="399706"/>
                  <a:pt x="871537" y="390701"/>
                </a:cubicBezTo>
                <a:cubicBezTo>
                  <a:pt x="885639" y="385413"/>
                  <a:pt x="900929" y="383148"/>
                  <a:pt x="914400" y="376413"/>
                </a:cubicBezTo>
                <a:cubicBezTo>
                  <a:pt x="929758" y="368734"/>
                  <a:pt x="942975" y="357363"/>
                  <a:pt x="957262" y="347838"/>
                </a:cubicBezTo>
                <a:cubicBezTo>
                  <a:pt x="990600" y="352601"/>
                  <a:pt x="1025327" y="351477"/>
                  <a:pt x="1057275" y="362126"/>
                </a:cubicBezTo>
                <a:cubicBezTo>
                  <a:pt x="1124277" y="384460"/>
                  <a:pt x="1124910" y="407853"/>
                  <a:pt x="1171575" y="447851"/>
                </a:cubicBezTo>
                <a:cubicBezTo>
                  <a:pt x="1189655" y="463348"/>
                  <a:pt x="1209675" y="476426"/>
                  <a:pt x="1228725" y="490713"/>
                </a:cubicBezTo>
                <a:cubicBezTo>
                  <a:pt x="1245114" y="531685"/>
                  <a:pt x="1265994" y="574554"/>
                  <a:pt x="1271587" y="619301"/>
                </a:cubicBezTo>
                <a:cubicBezTo>
                  <a:pt x="1278700" y="676206"/>
                  <a:pt x="1279872" y="733718"/>
                  <a:pt x="1285875" y="790751"/>
                </a:cubicBezTo>
                <a:cubicBezTo>
                  <a:pt x="1289400" y="824242"/>
                  <a:pt x="1295400" y="857426"/>
                  <a:pt x="1300162" y="890763"/>
                </a:cubicBezTo>
                <a:cubicBezTo>
                  <a:pt x="1284297" y="1033551"/>
                  <a:pt x="1285875" y="976225"/>
                  <a:pt x="1285875" y="106221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14600" y="4315449"/>
            <a:ext cx="1128713" cy="1385264"/>
          </a:xfrm>
          <a:custGeom>
            <a:avLst/>
            <a:gdLst>
              <a:gd name="connsiteX0" fmla="*/ 600075 w 1128713"/>
              <a:gd name="connsiteY0" fmla="*/ 56526 h 1385264"/>
              <a:gd name="connsiteX1" fmla="*/ 785813 w 1128713"/>
              <a:gd name="connsiteY1" fmla="*/ 42239 h 1385264"/>
              <a:gd name="connsiteX2" fmla="*/ 857250 w 1128713"/>
              <a:gd name="connsiteY2" fmla="*/ 113676 h 1385264"/>
              <a:gd name="connsiteX3" fmla="*/ 928688 w 1128713"/>
              <a:gd name="connsiteY3" fmla="*/ 170826 h 1385264"/>
              <a:gd name="connsiteX4" fmla="*/ 971550 w 1128713"/>
              <a:gd name="connsiteY4" fmla="*/ 199401 h 1385264"/>
              <a:gd name="connsiteX5" fmla="*/ 1057275 w 1128713"/>
              <a:gd name="connsiteY5" fmla="*/ 356564 h 1385264"/>
              <a:gd name="connsiteX6" fmla="*/ 1085850 w 1128713"/>
              <a:gd name="connsiteY6" fmla="*/ 413714 h 1385264"/>
              <a:gd name="connsiteX7" fmla="*/ 1100138 w 1128713"/>
              <a:gd name="connsiteY7" fmla="*/ 499439 h 1385264"/>
              <a:gd name="connsiteX8" fmla="*/ 1114425 w 1128713"/>
              <a:gd name="connsiteY8" fmla="*/ 613739 h 1385264"/>
              <a:gd name="connsiteX9" fmla="*/ 1128713 w 1128713"/>
              <a:gd name="connsiteY9" fmla="*/ 713751 h 1385264"/>
              <a:gd name="connsiteX10" fmla="*/ 1057275 w 1128713"/>
              <a:gd name="connsiteY10" fmla="*/ 1042364 h 1385264"/>
              <a:gd name="connsiteX11" fmla="*/ 1000125 w 1128713"/>
              <a:gd name="connsiteY11" fmla="*/ 1185239 h 1385264"/>
              <a:gd name="connsiteX12" fmla="*/ 942975 w 1128713"/>
              <a:gd name="connsiteY12" fmla="*/ 1242389 h 1385264"/>
              <a:gd name="connsiteX13" fmla="*/ 914400 w 1128713"/>
              <a:gd name="connsiteY13" fmla="*/ 1285251 h 1385264"/>
              <a:gd name="connsiteX14" fmla="*/ 800100 w 1128713"/>
              <a:gd name="connsiteY14" fmla="*/ 1342401 h 1385264"/>
              <a:gd name="connsiteX15" fmla="*/ 685800 w 1128713"/>
              <a:gd name="connsiteY15" fmla="*/ 1328114 h 1385264"/>
              <a:gd name="connsiteX16" fmla="*/ 642938 w 1128713"/>
              <a:gd name="connsiteY16" fmla="*/ 1285251 h 1385264"/>
              <a:gd name="connsiteX17" fmla="*/ 542925 w 1128713"/>
              <a:gd name="connsiteY17" fmla="*/ 1242389 h 1385264"/>
              <a:gd name="connsiteX18" fmla="*/ 514350 w 1128713"/>
              <a:gd name="connsiteY18" fmla="*/ 1170951 h 1385264"/>
              <a:gd name="connsiteX19" fmla="*/ 485775 w 1128713"/>
              <a:gd name="connsiteY19" fmla="*/ 1128089 h 1385264"/>
              <a:gd name="connsiteX20" fmla="*/ 457200 w 1128713"/>
              <a:gd name="connsiteY20" fmla="*/ 1013789 h 1385264"/>
              <a:gd name="connsiteX21" fmla="*/ 428625 w 1128713"/>
              <a:gd name="connsiteY21" fmla="*/ 885201 h 1385264"/>
              <a:gd name="connsiteX22" fmla="*/ 442913 w 1128713"/>
              <a:gd name="connsiteY22" fmla="*/ 828051 h 1385264"/>
              <a:gd name="connsiteX23" fmla="*/ 557213 w 1128713"/>
              <a:gd name="connsiteY23" fmla="*/ 770901 h 1385264"/>
              <a:gd name="connsiteX24" fmla="*/ 685800 w 1128713"/>
              <a:gd name="connsiteY24" fmla="*/ 785189 h 1385264"/>
              <a:gd name="connsiteX25" fmla="*/ 728663 w 1128713"/>
              <a:gd name="connsiteY25" fmla="*/ 856626 h 1385264"/>
              <a:gd name="connsiteX26" fmla="*/ 785813 w 1128713"/>
              <a:gd name="connsiteY26" fmla="*/ 885201 h 1385264"/>
              <a:gd name="connsiteX27" fmla="*/ 814388 w 1128713"/>
              <a:gd name="connsiteY27" fmla="*/ 942351 h 1385264"/>
              <a:gd name="connsiteX28" fmla="*/ 814388 w 1128713"/>
              <a:gd name="connsiteY28" fmla="*/ 1170951 h 1385264"/>
              <a:gd name="connsiteX29" fmla="*/ 800100 w 1128713"/>
              <a:gd name="connsiteY29" fmla="*/ 1242389 h 1385264"/>
              <a:gd name="connsiteX30" fmla="*/ 757238 w 1128713"/>
              <a:gd name="connsiteY30" fmla="*/ 1328114 h 1385264"/>
              <a:gd name="connsiteX31" fmla="*/ 714375 w 1128713"/>
              <a:gd name="connsiteY31" fmla="*/ 1370976 h 1385264"/>
              <a:gd name="connsiteX32" fmla="*/ 642938 w 1128713"/>
              <a:gd name="connsiteY32" fmla="*/ 1385264 h 1385264"/>
              <a:gd name="connsiteX33" fmla="*/ 414338 w 1128713"/>
              <a:gd name="connsiteY33" fmla="*/ 1356689 h 1385264"/>
              <a:gd name="connsiteX34" fmla="*/ 300038 w 1128713"/>
              <a:gd name="connsiteY34" fmla="*/ 1313826 h 1385264"/>
              <a:gd name="connsiteX35" fmla="*/ 214313 w 1128713"/>
              <a:gd name="connsiteY35" fmla="*/ 1299539 h 1385264"/>
              <a:gd name="connsiteX36" fmla="*/ 171450 w 1128713"/>
              <a:gd name="connsiteY36" fmla="*/ 1270964 h 1385264"/>
              <a:gd name="connsiteX37" fmla="*/ 85725 w 1128713"/>
              <a:gd name="connsiteY37" fmla="*/ 1242389 h 1385264"/>
              <a:gd name="connsiteX38" fmla="*/ 28575 w 1128713"/>
              <a:gd name="connsiteY38" fmla="*/ 1156664 h 1385264"/>
              <a:gd name="connsiteX39" fmla="*/ 0 w 1128713"/>
              <a:gd name="connsiteY39" fmla="*/ 1099514 h 138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28713" h="1385264">
                <a:moveTo>
                  <a:pt x="600075" y="56526"/>
                </a:moveTo>
                <a:cubicBezTo>
                  <a:pt x="670514" y="21307"/>
                  <a:pt x="687255" y="0"/>
                  <a:pt x="785813" y="42239"/>
                </a:cubicBezTo>
                <a:cubicBezTo>
                  <a:pt x="816766" y="55505"/>
                  <a:pt x="832219" y="91148"/>
                  <a:pt x="857250" y="113676"/>
                </a:cubicBezTo>
                <a:cubicBezTo>
                  <a:pt x="879917" y="134076"/>
                  <a:pt x="904292" y="152529"/>
                  <a:pt x="928688" y="170826"/>
                </a:cubicBezTo>
                <a:cubicBezTo>
                  <a:pt x="942425" y="181129"/>
                  <a:pt x="959408" y="187259"/>
                  <a:pt x="971550" y="199401"/>
                </a:cubicBezTo>
                <a:cubicBezTo>
                  <a:pt x="1022036" y="249887"/>
                  <a:pt x="1026569" y="289009"/>
                  <a:pt x="1057275" y="356564"/>
                </a:cubicBezTo>
                <a:cubicBezTo>
                  <a:pt x="1066088" y="375954"/>
                  <a:pt x="1076325" y="394664"/>
                  <a:pt x="1085850" y="413714"/>
                </a:cubicBezTo>
                <a:cubicBezTo>
                  <a:pt x="1090613" y="442289"/>
                  <a:pt x="1096041" y="470761"/>
                  <a:pt x="1100138" y="499439"/>
                </a:cubicBezTo>
                <a:cubicBezTo>
                  <a:pt x="1105568" y="537450"/>
                  <a:pt x="1109350" y="575679"/>
                  <a:pt x="1114425" y="613739"/>
                </a:cubicBezTo>
                <a:cubicBezTo>
                  <a:pt x="1118876" y="647119"/>
                  <a:pt x="1123950" y="680414"/>
                  <a:pt x="1128713" y="713751"/>
                </a:cubicBezTo>
                <a:cubicBezTo>
                  <a:pt x="1068305" y="1035923"/>
                  <a:pt x="1112137" y="841199"/>
                  <a:pt x="1057275" y="1042364"/>
                </a:cubicBezTo>
                <a:cubicBezTo>
                  <a:pt x="1040061" y="1105482"/>
                  <a:pt x="1043925" y="1122667"/>
                  <a:pt x="1000125" y="1185239"/>
                </a:cubicBezTo>
                <a:cubicBezTo>
                  <a:pt x="984675" y="1207310"/>
                  <a:pt x="960508" y="1221934"/>
                  <a:pt x="942975" y="1242389"/>
                </a:cubicBezTo>
                <a:cubicBezTo>
                  <a:pt x="931800" y="1255426"/>
                  <a:pt x="928467" y="1275404"/>
                  <a:pt x="914400" y="1285251"/>
                </a:cubicBezTo>
                <a:cubicBezTo>
                  <a:pt x="879503" y="1309679"/>
                  <a:pt x="800100" y="1342401"/>
                  <a:pt x="800100" y="1342401"/>
                </a:cubicBezTo>
                <a:cubicBezTo>
                  <a:pt x="762000" y="1337639"/>
                  <a:pt x="721885" y="1341236"/>
                  <a:pt x="685800" y="1328114"/>
                </a:cubicBezTo>
                <a:cubicBezTo>
                  <a:pt x="666811" y="1321209"/>
                  <a:pt x="658460" y="1298186"/>
                  <a:pt x="642938" y="1285251"/>
                </a:cubicBezTo>
                <a:cubicBezTo>
                  <a:pt x="600652" y="1250013"/>
                  <a:pt x="597390" y="1256005"/>
                  <a:pt x="542925" y="1242389"/>
                </a:cubicBezTo>
                <a:cubicBezTo>
                  <a:pt x="533400" y="1218576"/>
                  <a:pt x="525820" y="1193890"/>
                  <a:pt x="514350" y="1170951"/>
                </a:cubicBezTo>
                <a:cubicBezTo>
                  <a:pt x="506671" y="1155593"/>
                  <a:pt x="491643" y="1144226"/>
                  <a:pt x="485775" y="1128089"/>
                </a:cubicBezTo>
                <a:cubicBezTo>
                  <a:pt x="472354" y="1091181"/>
                  <a:pt x="466725" y="1051889"/>
                  <a:pt x="457200" y="1013789"/>
                </a:cubicBezTo>
                <a:cubicBezTo>
                  <a:pt x="437025" y="933089"/>
                  <a:pt x="446762" y="975882"/>
                  <a:pt x="428625" y="885201"/>
                </a:cubicBezTo>
                <a:cubicBezTo>
                  <a:pt x="433388" y="866151"/>
                  <a:pt x="433171" y="845100"/>
                  <a:pt x="442913" y="828051"/>
                </a:cubicBezTo>
                <a:cubicBezTo>
                  <a:pt x="473898" y="773827"/>
                  <a:pt x="500875" y="782169"/>
                  <a:pt x="557213" y="770901"/>
                </a:cubicBezTo>
                <a:cubicBezTo>
                  <a:pt x="600075" y="775664"/>
                  <a:pt x="647227" y="765902"/>
                  <a:pt x="685800" y="785189"/>
                </a:cubicBezTo>
                <a:cubicBezTo>
                  <a:pt x="710638" y="797608"/>
                  <a:pt x="709027" y="836990"/>
                  <a:pt x="728663" y="856626"/>
                </a:cubicBezTo>
                <a:cubicBezTo>
                  <a:pt x="743723" y="871686"/>
                  <a:pt x="766763" y="875676"/>
                  <a:pt x="785813" y="885201"/>
                </a:cubicBezTo>
                <a:cubicBezTo>
                  <a:pt x="795338" y="904251"/>
                  <a:pt x="807653" y="922145"/>
                  <a:pt x="814388" y="942351"/>
                </a:cubicBezTo>
                <a:cubicBezTo>
                  <a:pt x="841389" y="1023354"/>
                  <a:pt x="825680" y="1080619"/>
                  <a:pt x="814388" y="1170951"/>
                </a:cubicBezTo>
                <a:cubicBezTo>
                  <a:pt x="811376" y="1195048"/>
                  <a:pt x="805990" y="1218830"/>
                  <a:pt x="800100" y="1242389"/>
                </a:cubicBezTo>
                <a:cubicBezTo>
                  <a:pt x="790895" y="1279210"/>
                  <a:pt x="782181" y="1298182"/>
                  <a:pt x="757238" y="1328114"/>
                </a:cubicBezTo>
                <a:cubicBezTo>
                  <a:pt x="744303" y="1343636"/>
                  <a:pt x="732447" y="1361940"/>
                  <a:pt x="714375" y="1370976"/>
                </a:cubicBezTo>
                <a:cubicBezTo>
                  <a:pt x="692655" y="1381836"/>
                  <a:pt x="666750" y="1380501"/>
                  <a:pt x="642938" y="1385264"/>
                </a:cubicBezTo>
                <a:cubicBezTo>
                  <a:pt x="598378" y="1380313"/>
                  <a:pt x="465294" y="1366880"/>
                  <a:pt x="414338" y="1356689"/>
                </a:cubicBezTo>
                <a:cubicBezTo>
                  <a:pt x="382555" y="1350332"/>
                  <a:pt x="325158" y="1320677"/>
                  <a:pt x="300038" y="1313826"/>
                </a:cubicBezTo>
                <a:cubicBezTo>
                  <a:pt x="272090" y="1306204"/>
                  <a:pt x="242888" y="1304301"/>
                  <a:pt x="214313" y="1299539"/>
                </a:cubicBezTo>
                <a:cubicBezTo>
                  <a:pt x="200025" y="1290014"/>
                  <a:pt x="187142" y="1277938"/>
                  <a:pt x="171450" y="1270964"/>
                </a:cubicBezTo>
                <a:cubicBezTo>
                  <a:pt x="143925" y="1258731"/>
                  <a:pt x="85725" y="1242389"/>
                  <a:pt x="85725" y="1242389"/>
                </a:cubicBezTo>
                <a:cubicBezTo>
                  <a:pt x="66675" y="1213814"/>
                  <a:pt x="39435" y="1189245"/>
                  <a:pt x="28575" y="1156664"/>
                </a:cubicBezTo>
                <a:cubicBezTo>
                  <a:pt x="12158" y="1107411"/>
                  <a:pt x="24938" y="1124450"/>
                  <a:pt x="0" y="109951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957263" y="4143375"/>
            <a:ext cx="1643062" cy="1389503"/>
          </a:xfrm>
          <a:custGeom>
            <a:avLst/>
            <a:gdLst>
              <a:gd name="connsiteX0" fmla="*/ 1643062 w 1643062"/>
              <a:gd name="connsiteY0" fmla="*/ 0 h 1389503"/>
              <a:gd name="connsiteX1" fmla="*/ 1543050 w 1643062"/>
              <a:gd name="connsiteY1" fmla="*/ 328613 h 1389503"/>
              <a:gd name="connsiteX2" fmla="*/ 1385887 w 1643062"/>
              <a:gd name="connsiteY2" fmla="*/ 514350 h 1389503"/>
              <a:gd name="connsiteX3" fmla="*/ 1243012 w 1643062"/>
              <a:gd name="connsiteY3" fmla="*/ 685800 h 1389503"/>
              <a:gd name="connsiteX4" fmla="*/ 914400 w 1643062"/>
              <a:gd name="connsiteY4" fmla="*/ 957263 h 1389503"/>
              <a:gd name="connsiteX5" fmla="*/ 785812 w 1643062"/>
              <a:gd name="connsiteY5" fmla="*/ 1042988 h 1389503"/>
              <a:gd name="connsiteX6" fmla="*/ 657225 w 1643062"/>
              <a:gd name="connsiteY6" fmla="*/ 1143000 h 1389503"/>
              <a:gd name="connsiteX7" fmla="*/ 557212 w 1643062"/>
              <a:gd name="connsiteY7" fmla="*/ 1200150 h 1389503"/>
              <a:gd name="connsiteX8" fmla="*/ 285750 w 1643062"/>
              <a:gd name="connsiteY8" fmla="*/ 1314450 h 1389503"/>
              <a:gd name="connsiteX9" fmla="*/ 142875 w 1643062"/>
              <a:gd name="connsiteY9" fmla="*/ 1300163 h 1389503"/>
              <a:gd name="connsiteX10" fmla="*/ 100012 w 1643062"/>
              <a:gd name="connsiteY10" fmla="*/ 1285875 h 1389503"/>
              <a:gd name="connsiteX11" fmla="*/ 57150 w 1643062"/>
              <a:gd name="connsiteY11" fmla="*/ 1243013 h 1389503"/>
              <a:gd name="connsiteX12" fmla="*/ 14287 w 1643062"/>
              <a:gd name="connsiteY12" fmla="*/ 1128713 h 1389503"/>
              <a:gd name="connsiteX13" fmla="*/ 0 w 1643062"/>
              <a:gd name="connsiteY13" fmla="*/ 1042988 h 1389503"/>
              <a:gd name="connsiteX14" fmla="*/ 42862 w 1643062"/>
              <a:gd name="connsiteY14" fmla="*/ 857250 h 1389503"/>
              <a:gd name="connsiteX15" fmla="*/ 157162 w 1643062"/>
              <a:gd name="connsiteY15" fmla="*/ 728663 h 1389503"/>
              <a:gd name="connsiteX16" fmla="*/ 200025 w 1643062"/>
              <a:gd name="connsiteY16" fmla="*/ 700088 h 1389503"/>
              <a:gd name="connsiteX17" fmla="*/ 271462 w 1643062"/>
              <a:gd name="connsiteY17" fmla="*/ 685800 h 1389503"/>
              <a:gd name="connsiteX18" fmla="*/ 328612 w 1643062"/>
              <a:gd name="connsiteY18" fmla="*/ 671513 h 1389503"/>
              <a:gd name="connsiteX19" fmla="*/ 428625 w 1643062"/>
              <a:gd name="connsiteY19" fmla="*/ 657225 h 1389503"/>
              <a:gd name="connsiteX20" fmla="*/ 514350 w 1643062"/>
              <a:gd name="connsiteY20" fmla="*/ 642938 h 1389503"/>
              <a:gd name="connsiteX21" fmla="*/ 828675 w 1643062"/>
              <a:gd name="connsiteY21" fmla="*/ 714375 h 1389503"/>
              <a:gd name="connsiteX22" fmla="*/ 871537 w 1643062"/>
              <a:gd name="connsiteY22" fmla="*/ 742950 h 1389503"/>
              <a:gd name="connsiteX23" fmla="*/ 957262 w 1643062"/>
              <a:gd name="connsiteY23" fmla="*/ 871538 h 1389503"/>
              <a:gd name="connsiteX24" fmla="*/ 1000125 w 1643062"/>
              <a:gd name="connsiteY24" fmla="*/ 928688 h 1389503"/>
              <a:gd name="connsiteX25" fmla="*/ 1028700 w 1643062"/>
              <a:gd name="connsiteY25" fmla="*/ 1000125 h 1389503"/>
              <a:gd name="connsiteX26" fmla="*/ 1014412 w 1643062"/>
              <a:gd name="connsiteY26" fmla="*/ 1100138 h 1389503"/>
              <a:gd name="connsiteX27" fmla="*/ 1000125 w 1643062"/>
              <a:gd name="connsiteY27" fmla="*/ 1200150 h 1389503"/>
              <a:gd name="connsiteX28" fmla="*/ 1028700 w 1643062"/>
              <a:gd name="connsiteY28" fmla="*/ 1285875 h 1389503"/>
              <a:gd name="connsiteX29" fmla="*/ 1042987 w 1643062"/>
              <a:gd name="connsiteY29" fmla="*/ 1328738 h 1389503"/>
              <a:gd name="connsiteX30" fmla="*/ 742950 w 1643062"/>
              <a:gd name="connsiteY30" fmla="*/ 1371600 h 1389503"/>
              <a:gd name="connsiteX31" fmla="*/ 700087 w 1643062"/>
              <a:gd name="connsiteY31" fmla="*/ 1357313 h 1389503"/>
              <a:gd name="connsiteX32" fmla="*/ 685800 w 1643062"/>
              <a:gd name="connsiteY32" fmla="*/ 1357313 h 138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43062" h="1389503">
                <a:moveTo>
                  <a:pt x="1643062" y="0"/>
                </a:moveTo>
                <a:cubicBezTo>
                  <a:pt x="1618645" y="97670"/>
                  <a:pt x="1572424" y="287490"/>
                  <a:pt x="1543050" y="328613"/>
                </a:cubicBezTo>
                <a:cubicBezTo>
                  <a:pt x="1351212" y="597183"/>
                  <a:pt x="1596174" y="265828"/>
                  <a:pt x="1385887" y="514350"/>
                </a:cubicBezTo>
                <a:cubicBezTo>
                  <a:pt x="1267752" y="653965"/>
                  <a:pt x="1365716" y="575367"/>
                  <a:pt x="1243012" y="685800"/>
                </a:cubicBezTo>
                <a:cubicBezTo>
                  <a:pt x="1121368" y="795280"/>
                  <a:pt x="1039510" y="868951"/>
                  <a:pt x="914400" y="957263"/>
                </a:cubicBezTo>
                <a:cubicBezTo>
                  <a:pt x="872314" y="986970"/>
                  <a:pt x="827574" y="1012827"/>
                  <a:pt x="785812" y="1042988"/>
                </a:cubicBezTo>
                <a:cubicBezTo>
                  <a:pt x="741792" y="1074780"/>
                  <a:pt x="701971" y="1112237"/>
                  <a:pt x="657225" y="1143000"/>
                </a:cubicBezTo>
                <a:cubicBezTo>
                  <a:pt x="625585" y="1164753"/>
                  <a:pt x="591225" y="1182334"/>
                  <a:pt x="557212" y="1200150"/>
                </a:cubicBezTo>
                <a:cubicBezTo>
                  <a:pt x="351770" y="1307763"/>
                  <a:pt x="424973" y="1286606"/>
                  <a:pt x="285750" y="1314450"/>
                </a:cubicBezTo>
                <a:cubicBezTo>
                  <a:pt x="238125" y="1309688"/>
                  <a:pt x="190181" y="1307441"/>
                  <a:pt x="142875" y="1300163"/>
                </a:cubicBezTo>
                <a:cubicBezTo>
                  <a:pt x="127990" y="1297873"/>
                  <a:pt x="112543" y="1294229"/>
                  <a:pt x="100012" y="1285875"/>
                </a:cubicBezTo>
                <a:cubicBezTo>
                  <a:pt x="83200" y="1274667"/>
                  <a:pt x="71437" y="1257300"/>
                  <a:pt x="57150" y="1243013"/>
                </a:cubicBezTo>
                <a:cubicBezTo>
                  <a:pt x="51593" y="1229119"/>
                  <a:pt x="19885" y="1153904"/>
                  <a:pt x="14287" y="1128713"/>
                </a:cubicBezTo>
                <a:cubicBezTo>
                  <a:pt x="8003" y="1100434"/>
                  <a:pt x="4762" y="1071563"/>
                  <a:pt x="0" y="1042988"/>
                </a:cubicBezTo>
                <a:cubicBezTo>
                  <a:pt x="14287" y="981075"/>
                  <a:pt x="20896" y="916872"/>
                  <a:pt x="42862" y="857250"/>
                </a:cubicBezTo>
                <a:cubicBezTo>
                  <a:pt x="68323" y="788140"/>
                  <a:pt x="103668" y="766872"/>
                  <a:pt x="157162" y="728663"/>
                </a:cubicBezTo>
                <a:cubicBezTo>
                  <a:pt x="171135" y="718682"/>
                  <a:pt x="183947" y="706117"/>
                  <a:pt x="200025" y="700088"/>
                </a:cubicBezTo>
                <a:cubicBezTo>
                  <a:pt x="222763" y="691561"/>
                  <a:pt x="247756" y="691068"/>
                  <a:pt x="271462" y="685800"/>
                </a:cubicBezTo>
                <a:cubicBezTo>
                  <a:pt x="290631" y="681540"/>
                  <a:pt x="309292" y="675026"/>
                  <a:pt x="328612" y="671513"/>
                </a:cubicBezTo>
                <a:cubicBezTo>
                  <a:pt x="361745" y="665489"/>
                  <a:pt x="395340" y="662346"/>
                  <a:pt x="428625" y="657225"/>
                </a:cubicBezTo>
                <a:cubicBezTo>
                  <a:pt x="457257" y="652820"/>
                  <a:pt x="485775" y="647700"/>
                  <a:pt x="514350" y="642938"/>
                </a:cubicBezTo>
                <a:cubicBezTo>
                  <a:pt x="635783" y="663176"/>
                  <a:pt x="685219" y="669073"/>
                  <a:pt x="828675" y="714375"/>
                </a:cubicBezTo>
                <a:cubicBezTo>
                  <a:pt x="845049" y="719546"/>
                  <a:pt x="857250" y="733425"/>
                  <a:pt x="871537" y="742950"/>
                </a:cubicBezTo>
                <a:cubicBezTo>
                  <a:pt x="900112" y="785813"/>
                  <a:pt x="926353" y="830327"/>
                  <a:pt x="957262" y="871538"/>
                </a:cubicBezTo>
                <a:cubicBezTo>
                  <a:pt x="971550" y="890588"/>
                  <a:pt x="988560" y="907872"/>
                  <a:pt x="1000125" y="928688"/>
                </a:cubicBezTo>
                <a:cubicBezTo>
                  <a:pt x="1012580" y="951107"/>
                  <a:pt x="1019175" y="976313"/>
                  <a:pt x="1028700" y="1000125"/>
                </a:cubicBezTo>
                <a:cubicBezTo>
                  <a:pt x="1023937" y="1033463"/>
                  <a:pt x="1024089" y="1067882"/>
                  <a:pt x="1014412" y="1100138"/>
                </a:cubicBezTo>
                <a:cubicBezTo>
                  <a:pt x="987412" y="1190138"/>
                  <a:pt x="967416" y="1091120"/>
                  <a:pt x="1000125" y="1200150"/>
                </a:cubicBezTo>
                <a:cubicBezTo>
                  <a:pt x="1008780" y="1229000"/>
                  <a:pt x="1019175" y="1257300"/>
                  <a:pt x="1028700" y="1285875"/>
                </a:cubicBezTo>
                <a:lnTo>
                  <a:pt x="1042987" y="1328738"/>
                </a:lnTo>
                <a:cubicBezTo>
                  <a:pt x="921458" y="1389503"/>
                  <a:pt x="976023" y="1371600"/>
                  <a:pt x="742950" y="1371600"/>
                </a:cubicBezTo>
                <a:cubicBezTo>
                  <a:pt x="727890" y="1371600"/>
                  <a:pt x="714698" y="1360966"/>
                  <a:pt x="700087" y="1357313"/>
                </a:cubicBezTo>
                <a:cubicBezTo>
                  <a:pt x="695467" y="1356158"/>
                  <a:pt x="690562" y="1357313"/>
                  <a:pt x="685800" y="135731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12989" y="3224355"/>
            <a:ext cx="1515861" cy="1047608"/>
          </a:xfrm>
          <a:custGeom>
            <a:avLst/>
            <a:gdLst>
              <a:gd name="connsiteX0" fmla="*/ 1515861 w 1515861"/>
              <a:gd name="connsiteY0" fmla="*/ 447533 h 1047608"/>
              <a:gd name="connsiteX1" fmla="*/ 1330124 w 1515861"/>
              <a:gd name="connsiteY1" fmla="*/ 761858 h 1047608"/>
              <a:gd name="connsiteX2" fmla="*/ 1187249 w 1515861"/>
              <a:gd name="connsiteY2" fmla="*/ 876158 h 1047608"/>
              <a:gd name="connsiteX3" fmla="*/ 1072949 w 1515861"/>
              <a:gd name="connsiteY3" fmla="*/ 961883 h 1047608"/>
              <a:gd name="connsiteX4" fmla="*/ 987224 w 1515861"/>
              <a:gd name="connsiteY4" fmla="*/ 1004745 h 1047608"/>
              <a:gd name="connsiteX5" fmla="*/ 744336 w 1515861"/>
              <a:gd name="connsiteY5" fmla="*/ 1047608 h 1047608"/>
              <a:gd name="connsiteX6" fmla="*/ 344286 w 1515861"/>
              <a:gd name="connsiteY6" fmla="*/ 1033320 h 1047608"/>
              <a:gd name="connsiteX7" fmla="*/ 272849 w 1515861"/>
              <a:gd name="connsiteY7" fmla="*/ 1019033 h 1047608"/>
              <a:gd name="connsiteX8" fmla="*/ 187124 w 1515861"/>
              <a:gd name="connsiteY8" fmla="*/ 961883 h 1047608"/>
              <a:gd name="connsiteX9" fmla="*/ 129974 w 1515861"/>
              <a:gd name="connsiteY9" fmla="*/ 876158 h 1047608"/>
              <a:gd name="connsiteX10" fmla="*/ 44249 w 1515861"/>
              <a:gd name="connsiteY10" fmla="*/ 690420 h 1047608"/>
              <a:gd name="connsiteX11" fmla="*/ 1386 w 1515861"/>
              <a:gd name="connsiteY11" fmla="*/ 433245 h 1047608"/>
              <a:gd name="connsiteX12" fmla="*/ 15674 w 1515861"/>
              <a:gd name="connsiteY12" fmla="*/ 247508 h 1047608"/>
              <a:gd name="connsiteX13" fmla="*/ 87111 w 1515861"/>
              <a:gd name="connsiteY13" fmla="*/ 104633 h 1047608"/>
              <a:gd name="connsiteX14" fmla="*/ 144261 w 1515861"/>
              <a:gd name="connsiteY14" fmla="*/ 18908 h 1047608"/>
              <a:gd name="connsiteX15" fmla="*/ 187124 w 1515861"/>
              <a:gd name="connsiteY15" fmla="*/ 4620 h 1047608"/>
              <a:gd name="connsiteX16" fmla="*/ 301424 w 1515861"/>
              <a:gd name="connsiteY16" fmla="*/ 33195 h 1047608"/>
              <a:gd name="connsiteX17" fmla="*/ 415724 w 1515861"/>
              <a:gd name="connsiteY17" fmla="*/ 133208 h 1047608"/>
              <a:gd name="connsiteX18" fmla="*/ 444299 w 1515861"/>
              <a:gd name="connsiteY18" fmla="*/ 190358 h 1047608"/>
              <a:gd name="connsiteX19" fmla="*/ 487161 w 1515861"/>
              <a:gd name="connsiteY19" fmla="*/ 218933 h 1047608"/>
              <a:gd name="connsiteX20" fmla="*/ 544311 w 1515861"/>
              <a:gd name="connsiteY20" fmla="*/ 304658 h 1047608"/>
              <a:gd name="connsiteX21" fmla="*/ 658611 w 1515861"/>
              <a:gd name="connsiteY21" fmla="*/ 461820 h 1047608"/>
              <a:gd name="connsiteX22" fmla="*/ 687186 w 1515861"/>
              <a:gd name="connsiteY22" fmla="*/ 561833 h 1047608"/>
              <a:gd name="connsiteX23" fmla="*/ 701474 w 1515861"/>
              <a:gd name="connsiteY23" fmla="*/ 604695 h 1047608"/>
              <a:gd name="connsiteX24" fmla="*/ 687186 w 1515861"/>
              <a:gd name="connsiteY24" fmla="*/ 776145 h 1047608"/>
              <a:gd name="connsiteX25" fmla="*/ 630036 w 1515861"/>
              <a:gd name="connsiteY25" fmla="*/ 819008 h 1047608"/>
              <a:gd name="connsiteX26" fmla="*/ 587174 w 1515861"/>
              <a:gd name="connsiteY26" fmla="*/ 804720 h 1047608"/>
              <a:gd name="connsiteX27" fmla="*/ 544311 w 1515861"/>
              <a:gd name="connsiteY27" fmla="*/ 690420 h 1047608"/>
              <a:gd name="connsiteX28" fmla="*/ 572886 w 1515861"/>
              <a:gd name="connsiteY28" fmla="*/ 304658 h 1047608"/>
              <a:gd name="connsiteX29" fmla="*/ 644324 w 1515861"/>
              <a:gd name="connsiteY29" fmla="*/ 190358 h 1047608"/>
              <a:gd name="connsiteX30" fmla="*/ 715761 w 1515861"/>
              <a:gd name="connsiteY30" fmla="*/ 118920 h 1047608"/>
              <a:gd name="connsiteX31" fmla="*/ 801486 w 1515861"/>
              <a:gd name="connsiteY31" fmla="*/ 47483 h 1047608"/>
              <a:gd name="connsiteX32" fmla="*/ 844349 w 1515861"/>
              <a:gd name="connsiteY32" fmla="*/ 18908 h 1047608"/>
              <a:gd name="connsiteX33" fmla="*/ 958649 w 1515861"/>
              <a:gd name="connsiteY33" fmla="*/ 4620 h 104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15861" h="1047608">
                <a:moveTo>
                  <a:pt x="1515861" y="447533"/>
                </a:moveTo>
                <a:cubicBezTo>
                  <a:pt x="1460065" y="596325"/>
                  <a:pt x="1464763" y="613755"/>
                  <a:pt x="1330124" y="761858"/>
                </a:cubicBezTo>
                <a:cubicBezTo>
                  <a:pt x="1289098" y="806987"/>
                  <a:pt x="1235391" y="838714"/>
                  <a:pt x="1187249" y="876158"/>
                </a:cubicBezTo>
                <a:cubicBezTo>
                  <a:pt x="1149656" y="905397"/>
                  <a:pt x="1115546" y="940585"/>
                  <a:pt x="1072949" y="961883"/>
                </a:cubicBezTo>
                <a:cubicBezTo>
                  <a:pt x="1044374" y="976170"/>
                  <a:pt x="1018137" y="996681"/>
                  <a:pt x="987224" y="1004745"/>
                </a:cubicBezTo>
                <a:cubicBezTo>
                  <a:pt x="907673" y="1025498"/>
                  <a:pt x="744336" y="1047608"/>
                  <a:pt x="744336" y="1047608"/>
                </a:cubicBezTo>
                <a:cubicBezTo>
                  <a:pt x="610986" y="1042845"/>
                  <a:pt x="477477" y="1041392"/>
                  <a:pt x="344286" y="1033320"/>
                </a:cubicBezTo>
                <a:cubicBezTo>
                  <a:pt x="320047" y="1031851"/>
                  <a:pt x="294956" y="1029082"/>
                  <a:pt x="272849" y="1019033"/>
                </a:cubicBezTo>
                <a:cubicBezTo>
                  <a:pt x="241584" y="1004822"/>
                  <a:pt x="215699" y="980933"/>
                  <a:pt x="187124" y="961883"/>
                </a:cubicBezTo>
                <a:cubicBezTo>
                  <a:pt x="168074" y="933308"/>
                  <a:pt x="147643" y="905607"/>
                  <a:pt x="129974" y="876158"/>
                </a:cubicBezTo>
                <a:cubicBezTo>
                  <a:pt x="109617" y="842229"/>
                  <a:pt x="45755" y="694939"/>
                  <a:pt x="44249" y="690420"/>
                </a:cubicBezTo>
                <a:cubicBezTo>
                  <a:pt x="15801" y="605077"/>
                  <a:pt x="11209" y="521647"/>
                  <a:pt x="1386" y="433245"/>
                </a:cubicBezTo>
                <a:cubicBezTo>
                  <a:pt x="6149" y="371333"/>
                  <a:pt x="0" y="307592"/>
                  <a:pt x="15674" y="247508"/>
                </a:cubicBezTo>
                <a:cubicBezTo>
                  <a:pt x="29115" y="195986"/>
                  <a:pt x="57575" y="148937"/>
                  <a:pt x="87111" y="104633"/>
                </a:cubicBezTo>
                <a:cubicBezTo>
                  <a:pt x="106161" y="76058"/>
                  <a:pt x="111681" y="29768"/>
                  <a:pt x="144261" y="18908"/>
                </a:cubicBezTo>
                <a:lnTo>
                  <a:pt x="187124" y="4620"/>
                </a:lnTo>
                <a:cubicBezTo>
                  <a:pt x="225224" y="14145"/>
                  <a:pt x="265172" y="18090"/>
                  <a:pt x="301424" y="33195"/>
                </a:cubicBezTo>
                <a:cubicBezTo>
                  <a:pt x="327726" y="44154"/>
                  <a:pt x="401020" y="113603"/>
                  <a:pt x="415724" y="133208"/>
                </a:cubicBezTo>
                <a:cubicBezTo>
                  <a:pt x="428503" y="150247"/>
                  <a:pt x="430664" y="173996"/>
                  <a:pt x="444299" y="190358"/>
                </a:cubicBezTo>
                <a:cubicBezTo>
                  <a:pt x="455292" y="203549"/>
                  <a:pt x="472874" y="209408"/>
                  <a:pt x="487161" y="218933"/>
                </a:cubicBezTo>
                <a:cubicBezTo>
                  <a:pt x="506211" y="247508"/>
                  <a:pt x="524350" y="276712"/>
                  <a:pt x="544311" y="304658"/>
                </a:cubicBezTo>
                <a:cubicBezTo>
                  <a:pt x="704369" y="528739"/>
                  <a:pt x="580532" y="344703"/>
                  <a:pt x="658611" y="461820"/>
                </a:cubicBezTo>
                <a:cubicBezTo>
                  <a:pt x="668136" y="495158"/>
                  <a:pt x="677223" y="528624"/>
                  <a:pt x="687186" y="561833"/>
                </a:cubicBezTo>
                <a:cubicBezTo>
                  <a:pt x="691514" y="576258"/>
                  <a:pt x="701474" y="589635"/>
                  <a:pt x="701474" y="604695"/>
                </a:cubicBezTo>
                <a:cubicBezTo>
                  <a:pt x="701474" y="662043"/>
                  <a:pt x="705321" y="721740"/>
                  <a:pt x="687186" y="776145"/>
                </a:cubicBezTo>
                <a:cubicBezTo>
                  <a:pt x="679656" y="798736"/>
                  <a:pt x="649086" y="804720"/>
                  <a:pt x="630036" y="819008"/>
                </a:cubicBezTo>
                <a:cubicBezTo>
                  <a:pt x="615749" y="814245"/>
                  <a:pt x="596815" y="816290"/>
                  <a:pt x="587174" y="804720"/>
                </a:cubicBezTo>
                <a:cubicBezTo>
                  <a:pt x="577683" y="793331"/>
                  <a:pt x="552218" y="714140"/>
                  <a:pt x="544311" y="690420"/>
                </a:cubicBezTo>
                <a:cubicBezTo>
                  <a:pt x="522783" y="561246"/>
                  <a:pt x="493261" y="437366"/>
                  <a:pt x="572886" y="304658"/>
                </a:cubicBezTo>
                <a:cubicBezTo>
                  <a:pt x="624584" y="218496"/>
                  <a:pt x="600345" y="256326"/>
                  <a:pt x="644324" y="190358"/>
                </a:cubicBezTo>
                <a:cubicBezTo>
                  <a:pt x="673668" y="102322"/>
                  <a:pt x="633371" y="189539"/>
                  <a:pt x="715761" y="118920"/>
                </a:cubicBezTo>
                <a:cubicBezTo>
                  <a:pt x="814840" y="33996"/>
                  <a:pt x="706195" y="79246"/>
                  <a:pt x="801486" y="47483"/>
                </a:cubicBezTo>
                <a:cubicBezTo>
                  <a:pt x="815774" y="37958"/>
                  <a:pt x="828566" y="25672"/>
                  <a:pt x="844349" y="18908"/>
                </a:cubicBezTo>
                <a:cubicBezTo>
                  <a:pt x="888468" y="0"/>
                  <a:pt x="912433" y="4620"/>
                  <a:pt x="958649" y="46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68090" y="1314450"/>
            <a:ext cx="1275035" cy="1700213"/>
          </a:xfrm>
          <a:custGeom>
            <a:avLst/>
            <a:gdLst>
              <a:gd name="connsiteX0" fmla="*/ 1275035 w 1275035"/>
              <a:gd name="connsiteY0" fmla="*/ 1614488 h 1700213"/>
              <a:gd name="connsiteX1" fmla="*/ 1032148 w 1275035"/>
              <a:gd name="connsiteY1" fmla="*/ 1628775 h 1700213"/>
              <a:gd name="connsiteX2" fmla="*/ 932135 w 1275035"/>
              <a:gd name="connsiteY2" fmla="*/ 1585913 h 1700213"/>
              <a:gd name="connsiteX3" fmla="*/ 703535 w 1275035"/>
              <a:gd name="connsiteY3" fmla="*/ 1500188 h 1700213"/>
              <a:gd name="connsiteX4" fmla="*/ 603523 w 1275035"/>
              <a:gd name="connsiteY4" fmla="*/ 1414463 h 1700213"/>
              <a:gd name="connsiteX5" fmla="*/ 189185 w 1275035"/>
              <a:gd name="connsiteY5" fmla="*/ 885825 h 1700213"/>
              <a:gd name="connsiteX6" fmla="*/ 117748 w 1275035"/>
              <a:gd name="connsiteY6" fmla="*/ 700088 h 1700213"/>
              <a:gd name="connsiteX7" fmla="*/ 89173 w 1275035"/>
              <a:gd name="connsiteY7" fmla="*/ 528638 h 1700213"/>
              <a:gd name="connsiteX8" fmla="*/ 17735 w 1275035"/>
              <a:gd name="connsiteY8" fmla="*/ 257175 h 1700213"/>
              <a:gd name="connsiteX9" fmla="*/ 32023 w 1275035"/>
              <a:gd name="connsiteY9" fmla="*/ 114300 h 1700213"/>
              <a:gd name="connsiteX10" fmla="*/ 132035 w 1275035"/>
              <a:gd name="connsiteY10" fmla="*/ 0 h 1700213"/>
              <a:gd name="connsiteX11" fmla="*/ 432073 w 1275035"/>
              <a:gd name="connsiteY11" fmla="*/ 57150 h 1700213"/>
              <a:gd name="connsiteX12" fmla="*/ 546373 w 1275035"/>
              <a:gd name="connsiteY12" fmla="*/ 171450 h 1700213"/>
              <a:gd name="connsiteX13" fmla="*/ 617810 w 1275035"/>
              <a:gd name="connsiteY13" fmla="*/ 228600 h 1700213"/>
              <a:gd name="connsiteX14" fmla="*/ 732110 w 1275035"/>
              <a:gd name="connsiteY14" fmla="*/ 414338 h 1700213"/>
              <a:gd name="connsiteX15" fmla="*/ 774973 w 1275035"/>
              <a:gd name="connsiteY15" fmla="*/ 514350 h 1700213"/>
              <a:gd name="connsiteX16" fmla="*/ 932135 w 1275035"/>
              <a:gd name="connsiteY16" fmla="*/ 728663 h 1700213"/>
              <a:gd name="connsiteX17" fmla="*/ 960710 w 1275035"/>
              <a:gd name="connsiteY17" fmla="*/ 971550 h 1700213"/>
              <a:gd name="connsiteX18" fmla="*/ 974998 w 1275035"/>
              <a:gd name="connsiteY18" fmla="*/ 1257300 h 1700213"/>
              <a:gd name="connsiteX19" fmla="*/ 946423 w 1275035"/>
              <a:gd name="connsiteY19" fmla="*/ 1543050 h 1700213"/>
              <a:gd name="connsiteX20" fmla="*/ 932135 w 1275035"/>
              <a:gd name="connsiteY20" fmla="*/ 1643063 h 1700213"/>
              <a:gd name="connsiteX21" fmla="*/ 917848 w 1275035"/>
              <a:gd name="connsiteY21" fmla="*/ 1685925 h 1700213"/>
              <a:gd name="connsiteX22" fmla="*/ 874985 w 1275035"/>
              <a:gd name="connsiteY22" fmla="*/ 1700213 h 1700213"/>
              <a:gd name="connsiteX23" fmla="*/ 817835 w 1275035"/>
              <a:gd name="connsiteY23" fmla="*/ 1643063 h 1700213"/>
              <a:gd name="connsiteX24" fmla="*/ 774973 w 1275035"/>
              <a:gd name="connsiteY24" fmla="*/ 1571625 h 1700213"/>
              <a:gd name="connsiteX25" fmla="*/ 689248 w 1275035"/>
              <a:gd name="connsiteY25" fmla="*/ 1385888 h 1700213"/>
              <a:gd name="connsiteX26" fmla="*/ 703535 w 1275035"/>
              <a:gd name="connsiteY26" fmla="*/ 1314450 h 1700213"/>
              <a:gd name="connsiteX27" fmla="*/ 774973 w 1275035"/>
              <a:gd name="connsiteY27" fmla="*/ 1214438 h 1700213"/>
              <a:gd name="connsiteX28" fmla="*/ 817835 w 1275035"/>
              <a:gd name="connsiteY28" fmla="*/ 1200150 h 1700213"/>
              <a:gd name="connsiteX29" fmla="*/ 960710 w 1275035"/>
              <a:gd name="connsiteY29" fmla="*/ 1157288 h 1700213"/>
              <a:gd name="connsiteX30" fmla="*/ 1060723 w 1275035"/>
              <a:gd name="connsiteY30" fmla="*/ 1114425 h 1700213"/>
              <a:gd name="connsiteX31" fmla="*/ 1246460 w 1275035"/>
              <a:gd name="connsiteY31" fmla="*/ 1128713 h 17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5035" h="1700213">
                <a:moveTo>
                  <a:pt x="1275035" y="1614488"/>
                </a:moveTo>
                <a:cubicBezTo>
                  <a:pt x="1194073" y="1619250"/>
                  <a:pt x="1112970" y="1635510"/>
                  <a:pt x="1032148" y="1628775"/>
                </a:cubicBezTo>
                <a:cubicBezTo>
                  <a:pt x="996003" y="1625763"/>
                  <a:pt x="966544" y="1597383"/>
                  <a:pt x="932135" y="1585913"/>
                </a:cubicBezTo>
                <a:cubicBezTo>
                  <a:pt x="806487" y="1544031"/>
                  <a:pt x="820446" y="1578129"/>
                  <a:pt x="703535" y="1500188"/>
                </a:cubicBezTo>
                <a:cubicBezTo>
                  <a:pt x="667001" y="1475832"/>
                  <a:pt x="633931" y="1446138"/>
                  <a:pt x="603523" y="1414463"/>
                </a:cubicBezTo>
                <a:cubicBezTo>
                  <a:pt x="505786" y="1312654"/>
                  <a:pt x="246530" y="1034922"/>
                  <a:pt x="189185" y="885825"/>
                </a:cubicBezTo>
                <a:lnTo>
                  <a:pt x="117748" y="700088"/>
                </a:lnTo>
                <a:cubicBezTo>
                  <a:pt x="108223" y="642938"/>
                  <a:pt x="104418" y="584535"/>
                  <a:pt x="89173" y="528638"/>
                </a:cubicBezTo>
                <a:cubicBezTo>
                  <a:pt x="0" y="201671"/>
                  <a:pt x="51145" y="557857"/>
                  <a:pt x="17735" y="257175"/>
                </a:cubicBezTo>
                <a:cubicBezTo>
                  <a:pt x="22498" y="209550"/>
                  <a:pt x="18874" y="160321"/>
                  <a:pt x="32023" y="114300"/>
                </a:cubicBezTo>
                <a:cubicBezTo>
                  <a:pt x="39894" y="86753"/>
                  <a:pt x="115924" y="16111"/>
                  <a:pt x="132035" y="0"/>
                </a:cubicBezTo>
                <a:cubicBezTo>
                  <a:pt x="232048" y="19050"/>
                  <a:pt x="337998" y="18223"/>
                  <a:pt x="432073" y="57150"/>
                </a:cubicBezTo>
                <a:cubicBezTo>
                  <a:pt x="481860" y="77752"/>
                  <a:pt x="504299" y="137790"/>
                  <a:pt x="546373" y="171450"/>
                </a:cubicBezTo>
                <a:cubicBezTo>
                  <a:pt x="570185" y="190500"/>
                  <a:pt x="597297" y="206036"/>
                  <a:pt x="617810" y="228600"/>
                </a:cubicBezTo>
                <a:cubicBezTo>
                  <a:pt x="670246" y="286279"/>
                  <a:pt x="700225" y="345254"/>
                  <a:pt x="732110" y="414338"/>
                </a:cubicBezTo>
                <a:cubicBezTo>
                  <a:pt x="747309" y="447270"/>
                  <a:pt x="755501" y="483750"/>
                  <a:pt x="774973" y="514350"/>
                </a:cubicBezTo>
                <a:cubicBezTo>
                  <a:pt x="822534" y="589088"/>
                  <a:pt x="932135" y="728663"/>
                  <a:pt x="932135" y="728663"/>
                </a:cubicBezTo>
                <a:cubicBezTo>
                  <a:pt x="937816" y="774111"/>
                  <a:pt x="957858" y="930199"/>
                  <a:pt x="960710" y="971550"/>
                </a:cubicBezTo>
                <a:cubicBezTo>
                  <a:pt x="967272" y="1066693"/>
                  <a:pt x="970235" y="1162050"/>
                  <a:pt x="974998" y="1257300"/>
                </a:cubicBezTo>
                <a:cubicBezTo>
                  <a:pt x="965473" y="1352550"/>
                  <a:pt x="956994" y="1447910"/>
                  <a:pt x="946423" y="1543050"/>
                </a:cubicBezTo>
                <a:cubicBezTo>
                  <a:pt x="942704" y="1576520"/>
                  <a:pt x="938739" y="1610041"/>
                  <a:pt x="932135" y="1643063"/>
                </a:cubicBezTo>
                <a:cubicBezTo>
                  <a:pt x="929181" y="1657831"/>
                  <a:pt x="928497" y="1675276"/>
                  <a:pt x="917848" y="1685925"/>
                </a:cubicBezTo>
                <a:cubicBezTo>
                  <a:pt x="907199" y="1696574"/>
                  <a:pt x="889273" y="1695450"/>
                  <a:pt x="874985" y="1700213"/>
                </a:cubicBezTo>
                <a:cubicBezTo>
                  <a:pt x="855935" y="1681163"/>
                  <a:pt x="834375" y="1664329"/>
                  <a:pt x="817835" y="1643063"/>
                </a:cubicBezTo>
                <a:cubicBezTo>
                  <a:pt x="800786" y="1621143"/>
                  <a:pt x="788041" y="1596128"/>
                  <a:pt x="774973" y="1571625"/>
                </a:cubicBezTo>
                <a:cubicBezTo>
                  <a:pt x="705484" y="1441333"/>
                  <a:pt x="717916" y="1471895"/>
                  <a:pt x="689248" y="1385888"/>
                </a:cubicBezTo>
                <a:cubicBezTo>
                  <a:pt x="694010" y="1362075"/>
                  <a:pt x="695008" y="1337188"/>
                  <a:pt x="703535" y="1314450"/>
                </a:cubicBezTo>
                <a:cubicBezTo>
                  <a:pt x="708273" y="1301815"/>
                  <a:pt x="773181" y="1215931"/>
                  <a:pt x="774973" y="1214438"/>
                </a:cubicBezTo>
                <a:cubicBezTo>
                  <a:pt x="786543" y="1204797"/>
                  <a:pt x="803734" y="1205438"/>
                  <a:pt x="817835" y="1200150"/>
                </a:cubicBezTo>
                <a:cubicBezTo>
                  <a:pt x="925242" y="1159872"/>
                  <a:pt x="851416" y="1179146"/>
                  <a:pt x="960710" y="1157288"/>
                </a:cubicBezTo>
                <a:cubicBezTo>
                  <a:pt x="971868" y="1151709"/>
                  <a:pt x="1039701" y="1114425"/>
                  <a:pt x="1060723" y="1114425"/>
                </a:cubicBezTo>
                <a:cubicBezTo>
                  <a:pt x="1122818" y="1114425"/>
                  <a:pt x="1246460" y="1128713"/>
                  <a:pt x="1246460" y="112871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243138" y="1500188"/>
            <a:ext cx="971550" cy="808048"/>
          </a:xfrm>
          <a:custGeom>
            <a:avLst/>
            <a:gdLst>
              <a:gd name="connsiteX0" fmla="*/ 628650 w 971550"/>
              <a:gd name="connsiteY0" fmla="*/ 700087 h 808048"/>
              <a:gd name="connsiteX1" fmla="*/ 485775 w 971550"/>
              <a:gd name="connsiteY1" fmla="*/ 800100 h 808048"/>
              <a:gd name="connsiteX2" fmla="*/ 357187 w 971550"/>
              <a:gd name="connsiteY2" fmla="*/ 785812 h 808048"/>
              <a:gd name="connsiteX3" fmla="*/ 300037 w 971550"/>
              <a:gd name="connsiteY3" fmla="*/ 742950 h 808048"/>
              <a:gd name="connsiteX4" fmla="*/ 214312 w 971550"/>
              <a:gd name="connsiteY4" fmla="*/ 685800 h 808048"/>
              <a:gd name="connsiteX5" fmla="*/ 157162 w 971550"/>
              <a:gd name="connsiteY5" fmla="*/ 614362 h 808048"/>
              <a:gd name="connsiteX6" fmla="*/ 85725 w 971550"/>
              <a:gd name="connsiteY6" fmla="*/ 514350 h 808048"/>
              <a:gd name="connsiteX7" fmla="*/ 14287 w 971550"/>
              <a:gd name="connsiteY7" fmla="*/ 342900 h 808048"/>
              <a:gd name="connsiteX8" fmla="*/ 0 w 971550"/>
              <a:gd name="connsiteY8" fmla="*/ 285750 h 808048"/>
              <a:gd name="connsiteX9" fmla="*/ 28575 w 971550"/>
              <a:gd name="connsiteY9" fmla="*/ 85725 h 808048"/>
              <a:gd name="connsiteX10" fmla="*/ 42862 w 971550"/>
              <a:gd name="connsiteY10" fmla="*/ 28575 h 808048"/>
              <a:gd name="connsiteX11" fmla="*/ 114300 w 971550"/>
              <a:gd name="connsiteY11" fmla="*/ 14287 h 808048"/>
              <a:gd name="connsiteX12" fmla="*/ 157162 w 971550"/>
              <a:gd name="connsiteY12" fmla="*/ 0 h 808048"/>
              <a:gd name="connsiteX13" fmla="*/ 300037 w 971550"/>
              <a:gd name="connsiteY13" fmla="*/ 28575 h 808048"/>
              <a:gd name="connsiteX14" fmla="*/ 342900 w 971550"/>
              <a:gd name="connsiteY14" fmla="*/ 42862 h 808048"/>
              <a:gd name="connsiteX15" fmla="*/ 428625 w 971550"/>
              <a:gd name="connsiteY15" fmla="*/ 100012 h 808048"/>
              <a:gd name="connsiteX16" fmla="*/ 528637 w 971550"/>
              <a:gd name="connsiteY16" fmla="*/ 214312 h 808048"/>
              <a:gd name="connsiteX17" fmla="*/ 614362 w 971550"/>
              <a:gd name="connsiteY17" fmla="*/ 342900 h 808048"/>
              <a:gd name="connsiteX18" fmla="*/ 657225 w 971550"/>
              <a:gd name="connsiteY18" fmla="*/ 428625 h 808048"/>
              <a:gd name="connsiteX19" fmla="*/ 700087 w 971550"/>
              <a:gd name="connsiteY19" fmla="*/ 471487 h 808048"/>
              <a:gd name="connsiteX20" fmla="*/ 728662 w 971550"/>
              <a:gd name="connsiteY20" fmla="*/ 514350 h 808048"/>
              <a:gd name="connsiteX21" fmla="*/ 742950 w 971550"/>
              <a:gd name="connsiteY21" fmla="*/ 571500 h 808048"/>
              <a:gd name="connsiteX22" fmla="*/ 757237 w 971550"/>
              <a:gd name="connsiteY22" fmla="*/ 614362 h 808048"/>
              <a:gd name="connsiteX23" fmla="*/ 714375 w 971550"/>
              <a:gd name="connsiteY23" fmla="*/ 657225 h 808048"/>
              <a:gd name="connsiteX24" fmla="*/ 600075 w 971550"/>
              <a:gd name="connsiteY24" fmla="*/ 642937 h 808048"/>
              <a:gd name="connsiteX25" fmla="*/ 571500 w 971550"/>
              <a:gd name="connsiteY25" fmla="*/ 300037 h 808048"/>
              <a:gd name="connsiteX26" fmla="*/ 600075 w 971550"/>
              <a:gd name="connsiteY26" fmla="*/ 257175 h 808048"/>
              <a:gd name="connsiteX27" fmla="*/ 642937 w 971550"/>
              <a:gd name="connsiteY27" fmla="*/ 128587 h 808048"/>
              <a:gd name="connsiteX28" fmla="*/ 714375 w 971550"/>
              <a:gd name="connsiteY28" fmla="*/ 114300 h 808048"/>
              <a:gd name="connsiteX29" fmla="*/ 800100 w 971550"/>
              <a:gd name="connsiteY29" fmla="*/ 142875 h 808048"/>
              <a:gd name="connsiteX30" fmla="*/ 900112 w 971550"/>
              <a:gd name="connsiteY30" fmla="*/ 171450 h 808048"/>
              <a:gd name="connsiteX31" fmla="*/ 971550 w 971550"/>
              <a:gd name="connsiteY31" fmla="*/ 228600 h 80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1550" h="808048">
                <a:moveTo>
                  <a:pt x="628650" y="700087"/>
                </a:moveTo>
                <a:cubicBezTo>
                  <a:pt x="587869" y="740868"/>
                  <a:pt x="547782" y="788474"/>
                  <a:pt x="485775" y="800100"/>
                </a:cubicBezTo>
                <a:cubicBezTo>
                  <a:pt x="443387" y="808048"/>
                  <a:pt x="400050" y="790575"/>
                  <a:pt x="357187" y="785812"/>
                </a:cubicBezTo>
                <a:cubicBezTo>
                  <a:pt x="338137" y="771525"/>
                  <a:pt x="319545" y="756605"/>
                  <a:pt x="300037" y="742950"/>
                </a:cubicBezTo>
                <a:cubicBezTo>
                  <a:pt x="271902" y="723256"/>
                  <a:pt x="239839" y="708774"/>
                  <a:pt x="214312" y="685800"/>
                </a:cubicBezTo>
                <a:cubicBezTo>
                  <a:pt x="191645" y="665400"/>
                  <a:pt x="175459" y="638758"/>
                  <a:pt x="157162" y="614362"/>
                </a:cubicBezTo>
                <a:cubicBezTo>
                  <a:pt x="132581" y="581587"/>
                  <a:pt x="107196" y="549241"/>
                  <a:pt x="85725" y="514350"/>
                </a:cubicBezTo>
                <a:cubicBezTo>
                  <a:pt x="49762" y="455910"/>
                  <a:pt x="33759" y="407809"/>
                  <a:pt x="14287" y="342900"/>
                </a:cubicBezTo>
                <a:cubicBezTo>
                  <a:pt x="8645" y="324092"/>
                  <a:pt x="4762" y="304800"/>
                  <a:pt x="0" y="285750"/>
                </a:cubicBezTo>
                <a:cubicBezTo>
                  <a:pt x="9525" y="219075"/>
                  <a:pt x="17503" y="152161"/>
                  <a:pt x="28575" y="85725"/>
                </a:cubicBezTo>
                <a:cubicBezTo>
                  <a:pt x="31803" y="66356"/>
                  <a:pt x="27777" y="41146"/>
                  <a:pt x="42862" y="28575"/>
                </a:cubicBezTo>
                <a:cubicBezTo>
                  <a:pt x="61518" y="13029"/>
                  <a:pt x="90741" y="20177"/>
                  <a:pt x="114300" y="14287"/>
                </a:cubicBezTo>
                <a:cubicBezTo>
                  <a:pt x="128910" y="10634"/>
                  <a:pt x="142875" y="4762"/>
                  <a:pt x="157162" y="0"/>
                </a:cubicBezTo>
                <a:cubicBezTo>
                  <a:pt x="204787" y="9525"/>
                  <a:pt x="252713" y="17654"/>
                  <a:pt x="300037" y="28575"/>
                </a:cubicBezTo>
                <a:cubicBezTo>
                  <a:pt x="314712" y="31961"/>
                  <a:pt x="329735" y="35548"/>
                  <a:pt x="342900" y="42862"/>
                </a:cubicBezTo>
                <a:cubicBezTo>
                  <a:pt x="372921" y="59540"/>
                  <a:pt x="401516" y="78927"/>
                  <a:pt x="428625" y="100012"/>
                </a:cubicBezTo>
                <a:cubicBezTo>
                  <a:pt x="458893" y="123554"/>
                  <a:pt x="510414" y="188800"/>
                  <a:pt x="528637" y="214312"/>
                </a:cubicBezTo>
                <a:cubicBezTo>
                  <a:pt x="558579" y="256231"/>
                  <a:pt x="591324" y="296824"/>
                  <a:pt x="614362" y="342900"/>
                </a:cubicBezTo>
                <a:cubicBezTo>
                  <a:pt x="628650" y="371475"/>
                  <a:pt x="639503" y="402043"/>
                  <a:pt x="657225" y="428625"/>
                </a:cubicBezTo>
                <a:cubicBezTo>
                  <a:pt x="668433" y="445437"/>
                  <a:pt x="687152" y="455965"/>
                  <a:pt x="700087" y="471487"/>
                </a:cubicBezTo>
                <a:cubicBezTo>
                  <a:pt x="711080" y="484679"/>
                  <a:pt x="719137" y="500062"/>
                  <a:pt x="728662" y="514350"/>
                </a:cubicBezTo>
                <a:cubicBezTo>
                  <a:pt x="733425" y="533400"/>
                  <a:pt x="737555" y="552619"/>
                  <a:pt x="742950" y="571500"/>
                </a:cubicBezTo>
                <a:cubicBezTo>
                  <a:pt x="747087" y="585981"/>
                  <a:pt x="761999" y="600075"/>
                  <a:pt x="757237" y="614362"/>
                </a:cubicBezTo>
                <a:cubicBezTo>
                  <a:pt x="750847" y="633531"/>
                  <a:pt x="728662" y="642937"/>
                  <a:pt x="714375" y="657225"/>
                </a:cubicBezTo>
                <a:cubicBezTo>
                  <a:pt x="676275" y="652462"/>
                  <a:pt x="637119" y="653040"/>
                  <a:pt x="600075" y="642937"/>
                </a:cubicBezTo>
                <a:cubicBezTo>
                  <a:pt x="467904" y="606890"/>
                  <a:pt x="568888" y="321804"/>
                  <a:pt x="571500" y="300037"/>
                </a:cubicBezTo>
                <a:cubicBezTo>
                  <a:pt x="573546" y="282988"/>
                  <a:pt x="590550" y="271462"/>
                  <a:pt x="600075" y="257175"/>
                </a:cubicBezTo>
                <a:cubicBezTo>
                  <a:pt x="605050" y="232297"/>
                  <a:pt x="615332" y="148305"/>
                  <a:pt x="642937" y="128587"/>
                </a:cubicBezTo>
                <a:cubicBezTo>
                  <a:pt x="662698" y="114472"/>
                  <a:pt x="690562" y="119062"/>
                  <a:pt x="714375" y="114300"/>
                </a:cubicBezTo>
                <a:cubicBezTo>
                  <a:pt x="742950" y="123825"/>
                  <a:pt x="770879" y="135570"/>
                  <a:pt x="800100" y="142875"/>
                </a:cubicBezTo>
                <a:cubicBezTo>
                  <a:pt x="818417" y="147454"/>
                  <a:pt x="879610" y="161199"/>
                  <a:pt x="900112" y="171450"/>
                </a:cubicBezTo>
                <a:cubicBezTo>
                  <a:pt x="936161" y="189475"/>
                  <a:pt x="944971" y="202021"/>
                  <a:pt x="971550" y="2286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4419600" y="3352800"/>
            <a:ext cx="2590800" cy="16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5562600" y="2362200"/>
            <a:ext cx="20574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0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446E27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</TotalTime>
  <Words>260</Words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  Аппликация с элементами рисования на тему: «Ходит в небо солнышко»</vt:lpstr>
      <vt:lpstr>Задачи </vt:lpstr>
      <vt:lpstr>Материалы </vt:lpstr>
      <vt:lpstr>Г. Лагздынь «Веселая хороводная»</vt:lpstr>
      <vt:lpstr>Посмотрите какие лучики у солнышка</vt:lpstr>
      <vt:lpstr>А сейчас давайте создадим свои  солнышки-колоколнышки</vt:lpstr>
      <vt:lpstr>ПРАВИЛЬНО ДЕРЖИМ КАРАНДАШ!</vt:lpstr>
      <vt:lpstr>Солнышко с треугольными лучиками</vt:lpstr>
      <vt:lpstr>Лучики-завитушки</vt:lpstr>
      <vt:lpstr>Ждем ваши работы!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 тему: «Красивые платочки сушатся»</dc:title>
  <cp:lastModifiedBy>cveta</cp:lastModifiedBy>
  <cp:revision>10</cp:revision>
  <dcterms:modified xsi:type="dcterms:W3CDTF">2020-05-01T17:17:11Z</dcterms:modified>
</cp:coreProperties>
</file>